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9"/>
  </p:notesMasterIdLst>
  <p:sldIdLst>
    <p:sldId id="256" r:id="rId2"/>
    <p:sldId id="258" r:id="rId3"/>
    <p:sldId id="270" r:id="rId4"/>
    <p:sldId id="259" r:id="rId5"/>
    <p:sldId id="261" r:id="rId6"/>
    <p:sldId id="262" r:id="rId7"/>
    <p:sldId id="29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57" r:id="rId16"/>
    <p:sldId id="260" r:id="rId17"/>
    <p:sldId id="273" r:id="rId18"/>
    <p:sldId id="271" r:id="rId19"/>
    <p:sldId id="272" r:id="rId20"/>
    <p:sldId id="274" r:id="rId21"/>
    <p:sldId id="298" r:id="rId22"/>
    <p:sldId id="275" r:id="rId23"/>
    <p:sldId id="276" r:id="rId24"/>
    <p:sldId id="278" r:id="rId25"/>
    <p:sldId id="291" r:id="rId26"/>
    <p:sldId id="296" r:id="rId27"/>
    <p:sldId id="279" r:id="rId28"/>
    <p:sldId id="280" r:id="rId29"/>
    <p:sldId id="282" r:id="rId30"/>
    <p:sldId id="283" r:id="rId31"/>
    <p:sldId id="285" r:id="rId32"/>
    <p:sldId id="286" r:id="rId33"/>
    <p:sldId id="288" r:id="rId34"/>
    <p:sldId id="289" r:id="rId35"/>
    <p:sldId id="292" r:id="rId36"/>
    <p:sldId id="295" r:id="rId37"/>
    <p:sldId id="29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0458B-7249-444C-B24E-F797109AC116}" v="4419" dt="2021-03-28T18:15:24.135"/>
    <p1510:client id="{C6693999-ECE7-41DF-9945-99B5E2739FA5}" v="4508" dt="2021-03-29T09:32:39.135"/>
    <p1510:client id="{D5C6441D-8F18-4F13-B9E1-11A55B1DF58A}" v="2338" dt="2021-03-28T18:18:40.472"/>
    <p1510:client id="{DBF6AAAC-3B02-461C-A332-4E37EFEA4BD1}" v="224" dt="2021-03-28T18:23:38.291"/>
    <p1510:client id="{EE6FB863-9EC9-4C19-B7BB-C618CD1BB056}" v="46" dt="2021-03-28T15:30:20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 Akbar Habibillah" userId="4fd1341d52099388" providerId="Windows Live" clId="Web-{A486A2E3-1A8F-4CD9-8C75-4F887FFACC24}"/>
    <pc:docChg chg="modSld">
      <pc:chgData name="Ahmad Akbar Habibillah" userId="4fd1341d52099388" providerId="Windows Live" clId="Web-{A486A2E3-1A8F-4CD9-8C75-4F887FFACC24}" dt="2021-03-28T12:16:16.739" v="41" actId="20577"/>
      <pc:docMkLst>
        <pc:docMk/>
      </pc:docMkLst>
      <pc:sldChg chg="modSp">
        <pc:chgData name="Ahmad Akbar Habibillah" userId="4fd1341d52099388" providerId="Windows Live" clId="Web-{A486A2E3-1A8F-4CD9-8C75-4F887FFACC24}" dt="2021-03-28T12:16:16.739" v="41" actId="20577"/>
        <pc:sldMkLst>
          <pc:docMk/>
          <pc:sldMk cId="883819624" sldId="258"/>
        </pc:sldMkLst>
        <pc:spChg chg="mod">
          <ac:chgData name="Ahmad Akbar Habibillah" userId="4fd1341d52099388" providerId="Windows Live" clId="Web-{A486A2E3-1A8F-4CD9-8C75-4F887FFACC24}" dt="2021-03-28T12:15:57.957" v="1" actId="20577"/>
          <ac:spMkLst>
            <pc:docMk/>
            <pc:sldMk cId="883819624" sldId="258"/>
            <ac:spMk id="2" creationId="{8C987969-D549-4868-9AD8-FD729D950D7F}"/>
          </ac:spMkLst>
        </pc:spChg>
        <pc:spChg chg="mod">
          <ac:chgData name="Ahmad Akbar Habibillah" userId="4fd1341d52099388" providerId="Windows Live" clId="Web-{A486A2E3-1A8F-4CD9-8C75-4F887FFACC24}" dt="2021-03-28T12:16:16.739" v="41" actId="20577"/>
          <ac:spMkLst>
            <pc:docMk/>
            <pc:sldMk cId="883819624" sldId="258"/>
            <ac:spMk id="3" creationId="{4869AD0C-768A-4D18-9F2D-F0FAA5DF1405}"/>
          </ac:spMkLst>
        </pc:spChg>
      </pc:sldChg>
    </pc:docChg>
  </pc:docChgLst>
  <pc:docChgLst>
    <pc:chgData name="Hansel Matthew" userId="56cdb2426ad98d0d" providerId="LiveId" clId="{C6693999-ECE7-41DF-9945-99B5E2739FA5}"/>
    <pc:docChg chg="undo redo custSel addSld delSld modSld sldOrd modMainMaster">
      <pc:chgData name="Hansel Matthew" userId="56cdb2426ad98d0d" providerId="LiveId" clId="{C6693999-ECE7-41DF-9945-99B5E2739FA5}" dt="2021-03-29T12:29:12.281" v="5572" actId="113"/>
      <pc:docMkLst>
        <pc:docMk/>
      </pc:docMkLst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4136524846" sldId="256"/>
        </pc:sldMkLst>
        <pc:spChg chg="mod">
          <ac:chgData name="Hansel Matthew" userId="56cdb2426ad98d0d" providerId="LiveId" clId="{C6693999-ECE7-41DF-9945-99B5E2739FA5}" dt="2021-03-28T14:00:34.987" v="1801" actId="20577"/>
          <ac:spMkLst>
            <pc:docMk/>
            <pc:sldMk cId="4136524846" sldId="256"/>
            <ac:spMk id="2" creationId="{7D325EA7-54AE-4A4D-B2A8-26A6BAC48C0E}"/>
          </ac:spMkLst>
        </pc:spChg>
      </pc:sldChg>
      <pc:sldChg chg="addSp delSp modSp mod modTransition">
        <pc:chgData name="Hansel Matthew" userId="56cdb2426ad98d0d" providerId="LiveId" clId="{C6693999-ECE7-41DF-9945-99B5E2739FA5}" dt="2021-03-29T04:42:54.670" v="5409"/>
        <pc:sldMkLst>
          <pc:docMk/>
          <pc:sldMk cId="944468475" sldId="257"/>
        </pc:sldMkLst>
        <pc:spChg chg="mod">
          <ac:chgData name="Hansel Matthew" userId="56cdb2426ad98d0d" providerId="LiveId" clId="{C6693999-ECE7-41DF-9945-99B5E2739FA5}" dt="2021-03-29T04:35:29.525" v="5395" actId="20577"/>
          <ac:spMkLst>
            <pc:docMk/>
            <pc:sldMk cId="944468475" sldId="257"/>
            <ac:spMk id="2" creationId="{520BCFF9-E707-467B-96E3-36BBD96D70AB}"/>
          </ac:spMkLst>
        </pc:spChg>
        <pc:spChg chg="del mod">
          <ac:chgData name="Hansel Matthew" userId="56cdb2426ad98d0d" providerId="LiveId" clId="{C6693999-ECE7-41DF-9945-99B5E2739FA5}" dt="2021-03-28T13:20:12.109" v="920" actId="478"/>
          <ac:spMkLst>
            <pc:docMk/>
            <pc:sldMk cId="944468475" sldId="257"/>
            <ac:spMk id="3" creationId="{75BEB5F3-11D7-4DC6-B33B-CE088C5C296B}"/>
          </ac:spMkLst>
        </pc:spChg>
        <pc:spChg chg="add mod">
          <ac:chgData name="Hansel Matthew" userId="56cdb2426ad98d0d" providerId="LiveId" clId="{C6693999-ECE7-41DF-9945-99B5E2739FA5}" dt="2021-03-28T12:25:44.015" v="463" actId="1076"/>
          <ac:spMkLst>
            <pc:docMk/>
            <pc:sldMk cId="944468475" sldId="257"/>
            <ac:spMk id="18" creationId="{620EC840-6022-4C71-A783-F2464B0E4725}"/>
          </ac:spMkLst>
        </pc:spChg>
        <pc:spChg chg="add mod">
          <ac:chgData name="Hansel Matthew" userId="56cdb2426ad98d0d" providerId="LiveId" clId="{C6693999-ECE7-41DF-9945-99B5E2739FA5}" dt="2021-03-28T13:20:16.523" v="922" actId="6549"/>
          <ac:spMkLst>
            <pc:docMk/>
            <pc:sldMk cId="944468475" sldId="257"/>
            <ac:spMk id="20" creationId="{F59F750B-BCD8-45BC-A072-25FADD24DA20}"/>
          </ac:spMkLst>
        </pc:spChg>
        <pc:spChg chg="add del mod">
          <ac:chgData name="Hansel Matthew" userId="56cdb2426ad98d0d" providerId="LiveId" clId="{C6693999-ECE7-41DF-9945-99B5E2739FA5}" dt="2021-03-28T13:20:17.889" v="923" actId="478"/>
          <ac:spMkLst>
            <pc:docMk/>
            <pc:sldMk cId="944468475" sldId="257"/>
            <ac:spMk id="21" creationId="{14B17172-149E-4F06-86A2-14F63BE8D140}"/>
          </ac:spMkLst>
        </pc:spChg>
        <pc:spChg chg="add mod">
          <ac:chgData name="Hansel Matthew" userId="56cdb2426ad98d0d" providerId="LiveId" clId="{C6693999-ECE7-41DF-9945-99B5E2739FA5}" dt="2021-03-28T13:51:59.286" v="1660" actId="1076"/>
          <ac:spMkLst>
            <pc:docMk/>
            <pc:sldMk cId="944468475" sldId="257"/>
            <ac:spMk id="25" creationId="{95980BF2-0781-49CD-9D9F-843EDBDB3DEA}"/>
          </ac:spMkLst>
        </pc:spChg>
        <pc:picChg chg="del mod">
          <ac:chgData name="Hansel Matthew" userId="56cdb2426ad98d0d" providerId="LiveId" clId="{C6693999-ECE7-41DF-9945-99B5E2739FA5}" dt="2021-03-28T13:20:10.846" v="919" actId="478"/>
          <ac:picMkLst>
            <pc:docMk/>
            <pc:sldMk cId="944468475" sldId="257"/>
            <ac:picMk id="5" creationId="{B5309DDC-479F-44A8-A1A7-0E55F725E2FD}"/>
          </ac:picMkLst>
        </pc:picChg>
        <pc:picChg chg="add mod">
          <ac:chgData name="Hansel Matthew" userId="56cdb2426ad98d0d" providerId="LiveId" clId="{C6693999-ECE7-41DF-9945-99B5E2739FA5}" dt="2021-03-28T13:52:00.427" v="1661" actId="1076"/>
          <ac:picMkLst>
            <pc:docMk/>
            <pc:sldMk cId="944468475" sldId="257"/>
            <ac:picMk id="24" creationId="{0FD4BB8B-B653-433E-8929-2A415E5C272B}"/>
          </ac:picMkLst>
        </pc:picChg>
        <pc:picChg chg="add del mod">
          <ac:chgData name="Hansel Matthew" userId="56cdb2426ad98d0d" providerId="LiveId" clId="{C6693999-ECE7-41DF-9945-99B5E2739FA5}" dt="2021-03-28T12:25:10.268" v="456" actId="478"/>
          <ac:picMkLst>
            <pc:docMk/>
            <pc:sldMk cId="944468475" sldId="257"/>
            <ac:picMk id="2050" creationId="{03F41D66-503B-48A7-BAEC-0B922637C745}"/>
          </ac:picMkLst>
        </pc:picChg>
        <pc:picChg chg="add mod">
          <ac:chgData name="Hansel Matthew" userId="56cdb2426ad98d0d" providerId="LiveId" clId="{C6693999-ECE7-41DF-9945-99B5E2739FA5}" dt="2021-03-28T12:25:44.015" v="463" actId="1076"/>
          <ac:picMkLst>
            <pc:docMk/>
            <pc:sldMk cId="944468475" sldId="257"/>
            <ac:picMk id="2052" creationId="{B460D8D5-BBD2-4C53-9EEF-B4C3678E5F27}"/>
          </ac:picMkLst>
        </pc:picChg>
      </pc:sldChg>
      <pc:sldChg chg="addSp modSp mod modTransition">
        <pc:chgData name="Hansel Matthew" userId="56cdb2426ad98d0d" providerId="LiveId" clId="{C6693999-ECE7-41DF-9945-99B5E2739FA5}" dt="2021-03-29T04:42:54.670" v="5409"/>
        <pc:sldMkLst>
          <pc:docMk/>
          <pc:sldMk cId="883819624" sldId="258"/>
        </pc:sldMkLst>
        <pc:spChg chg="mod">
          <ac:chgData name="Hansel Matthew" userId="56cdb2426ad98d0d" providerId="LiveId" clId="{C6693999-ECE7-41DF-9945-99B5E2739FA5}" dt="2021-03-28T14:08:25.973" v="2442" actId="114"/>
          <ac:spMkLst>
            <pc:docMk/>
            <pc:sldMk cId="883819624" sldId="258"/>
            <ac:spMk id="2" creationId="{8C987969-D549-4868-9AD8-FD729D950D7F}"/>
          </ac:spMkLst>
        </pc:spChg>
        <pc:spChg chg="mod">
          <ac:chgData name="Hansel Matthew" userId="56cdb2426ad98d0d" providerId="LiveId" clId="{C6693999-ECE7-41DF-9945-99B5E2739FA5}" dt="2021-03-29T04:35:14.199" v="5393" actId="113"/>
          <ac:spMkLst>
            <pc:docMk/>
            <pc:sldMk cId="883819624" sldId="258"/>
            <ac:spMk id="3" creationId="{4869AD0C-768A-4D18-9F2D-F0FAA5DF1405}"/>
          </ac:spMkLst>
        </pc:spChg>
        <pc:spChg chg="add mod">
          <ac:chgData name="Hansel Matthew" userId="56cdb2426ad98d0d" providerId="LiveId" clId="{C6693999-ECE7-41DF-9945-99B5E2739FA5}" dt="2021-03-29T04:35:08.071" v="5382" actId="20577"/>
          <ac:spMkLst>
            <pc:docMk/>
            <pc:sldMk cId="883819624" sldId="258"/>
            <ac:spMk id="5" creationId="{217EC6E5-2C09-4075-8499-12523F8004CA}"/>
          </ac:spMkLst>
        </pc:sp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611987644" sldId="259"/>
        </pc:sldMkLst>
        <pc:spChg chg="mod">
          <ac:chgData name="Hansel Matthew" userId="56cdb2426ad98d0d" providerId="LiveId" clId="{C6693999-ECE7-41DF-9945-99B5E2739FA5}" dt="2021-03-28T14:07:02.052" v="2390" actId="113"/>
          <ac:spMkLst>
            <pc:docMk/>
            <pc:sldMk cId="611987644" sldId="259"/>
            <ac:spMk id="2" creationId="{8C987969-D549-4868-9AD8-FD729D950D7F}"/>
          </ac:spMkLst>
        </pc:spChg>
      </pc:sldChg>
      <pc:sldChg chg="modTransition">
        <pc:chgData name="Hansel Matthew" userId="56cdb2426ad98d0d" providerId="LiveId" clId="{C6693999-ECE7-41DF-9945-99B5E2739FA5}" dt="2021-03-29T04:42:54.670" v="5409"/>
        <pc:sldMkLst>
          <pc:docMk/>
          <pc:sldMk cId="2991483898" sldId="260"/>
        </pc:sldMkLst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1912070806" sldId="261"/>
        </pc:sldMkLst>
        <pc:spChg chg="mod">
          <ac:chgData name="Hansel Matthew" userId="56cdb2426ad98d0d" providerId="LiveId" clId="{C6693999-ECE7-41DF-9945-99B5E2739FA5}" dt="2021-03-28T14:07:04.713" v="2392" actId="113"/>
          <ac:spMkLst>
            <pc:docMk/>
            <pc:sldMk cId="1912070806" sldId="261"/>
            <ac:spMk id="2" creationId="{FDEE34CB-AAE6-4CCA-B160-82E47413D1C4}"/>
          </ac:spMkLst>
        </pc:sp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2598350475" sldId="262"/>
        </pc:sldMkLst>
        <pc:spChg chg="mod">
          <ac:chgData name="Hansel Matthew" userId="56cdb2426ad98d0d" providerId="LiveId" clId="{C6693999-ECE7-41DF-9945-99B5E2739FA5}" dt="2021-03-28T14:07:07.119" v="2394" actId="113"/>
          <ac:spMkLst>
            <pc:docMk/>
            <pc:sldMk cId="2598350475" sldId="262"/>
            <ac:spMk id="2" creationId="{886FC5D3-E902-426C-97A4-2924EAC4A598}"/>
          </ac:spMkLst>
        </pc:spChg>
        <pc:spChg chg="mod">
          <ac:chgData name="Hansel Matthew" userId="56cdb2426ad98d0d" providerId="LiveId" clId="{C6693999-ECE7-41DF-9945-99B5E2739FA5}" dt="2021-03-28T14:39:25.740" v="3191" actId="20577"/>
          <ac:spMkLst>
            <pc:docMk/>
            <pc:sldMk cId="2598350475" sldId="262"/>
            <ac:spMk id="3" creationId="{E2DE7FC0-8333-407F-B68A-48CA2F7C3E84}"/>
          </ac:spMkLst>
        </pc:sp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2723751350" sldId="263"/>
        </pc:sldMkLst>
        <pc:spChg chg="mod">
          <ac:chgData name="Hansel Matthew" userId="56cdb2426ad98d0d" providerId="LiveId" clId="{C6693999-ECE7-41DF-9945-99B5E2739FA5}" dt="2021-03-28T14:07:13.023" v="2402" actId="113"/>
          <ac:spMkLst>
            <pc:docMk/>
            <pc:sldMk cId="2723751350" sldId="263"/>
            <ac:spMk id="2" creationId="{B60EAFEC-F1E9-4B5B-8106-C01FE306C1A6}"/>
          </ac:spMkLst>
        </pc:spChg>
      </pc:sldChg>
      <pc:sldChg chg="addSp delSp modSp mod modTransition">
        <pc:chgData name="Hansel Matthew" userId="56cdb2426ad98d0d" providerId="LiveId" clId="{C6693999-ECE7-41DF-9945-99B5E2739FA5}" dt="2021-03-29T08:34:20.709" v="5424" actId="20577"/>
        <pc:sldMkLst>
          <pc:docMk/>
          <pc:sldMk cId="3679668698" sldId="264"/>
        </pc:sldMkLst>
        <pc:spChg chg="mod">
          <ac:chgData name="Hansel Matthew" userId="56cdb2426ad98d0d" providerId="LiveId" clId="{C6693999-ECE7-41DF-9945-99B5E2739FA5}" dt="2021-03-28T14:07:19.852" v="2404" actId="115"/>
          <ac:spMkLst>
            <pc:docMk/>
            <pc:sldMk cId="3679668698" sldId="264"/>
            <ac:spMk id="2" creationId="{AC712DCF-60FF-42B9-96A9-1D77EB4E4EEC}"/>
          </ac:spMkLst>
        </pc:spChg>
        <pc:spChg chg="mod">
          <ac:chgData name="Hansel Matthew" userId="56cdb2426ad98d0d" providerId="LiveId" clId="{C6693999-ECE7-41DF-9945-99B5E2739FA5}" dt="2021-03-29T08:34:20.709" v="5424" actId="20577"/>
          <ac:spMkLst>
            <pc:docMk/>
            <pc:sldMk cId="3679668698" sldId="264"/>
            <ac:spMk id="3" creationId="{3FB982B1-0D6F-4A78-83A0-259A931DFF93}"/>
          </ac:spMkLst>
        </pc:spChg>
        <pc:spChg chg="add del mod">
          <ac:chgData name="Hansel Matthew" userId="56cdb2426ad98d0d" providerId="LiveId" clId="{C6693999-ECE7-41DF-9945-99B5E2739FA5}" dt="2021-03-29T03:45:46.498" v="4604" actId="478"/>
          <ac:spMkLst>
            <pc:docMk/>
            <pc:sldMk cId="3679668698" sldId="264"/>
            <ac:spMk id="7" creationId="{ECA2B09F-A7FA-4294-898B-EA98F395D5D3}"/>
          </ac:spMkLst>
        </pc:spChg>
        <pc:spChg chg="mod">
          <ac:chgData name="Hansel Matthew" userId="56cdb2426ad98d0d" providerId="LiveId" clId="{C6693999-ECE7-41DF-9945-99B5E2739FA5}" dt="2021-03-29T03:45:10.758" v="4566" actId="207"/>
          <ac:spMkLst>
            <pc:docMk/>
            <pc:sldMk cId="3679668698" sldId="264"/>
            <ac:spMk id="9" creationId="{973583CF-1C0E-4023-87D0-2E3CEFBB4605}"/>
          </ac:spMkLst>
        </pc:spChg>
        <pc:picChg chg="mod">
          <ac:chgData name="Hansel Matthew" userId="56cdb2426ad98d0d" providerId="LiveId" clId="{C6693999-ECE7-41DF-9945-99B5E2739FA5}" dt="2021-03-29T03:45:19.690" v="4568" actId="1076"/>
          <ac:picMkLst>
            <pc:docMk/>
            <pc:sldMk cId="3679668698" sldId="264"/>
            <ac:picMk id="5" creationId="{4678ABEB-83FF-471D-A04B-B51A38A9CBED}"/>
          </ac:picMkLst>
        </pc:picChg>
      </pc:sldChg>
      <pc:sldChg chg="modSp mod modTransition setBg">
        <pc:chgData name="Hansel Matthew" userId="56cdb2426ad98d0d" providerId="LiveId" clId="{C6693999-ECE7-41DF-9945-99B5E2739FA5}" dt="2021-03-29T04:42:54.670" v="5409"/>
        <pc:sldMkLst>
          <pc:docMk/>
          <pc:sldMk cId="392130017" sldId="265"/>
        </pc:sldMkLst>
        <pc:spChg chg="mod">
          <ac:chgData name="Hansel Matthew" userId="56cdb2426ad98d0d" providerId="LiveId" clId="{C6693999-ECE7-41DF-9945-99B5E2739FA5}" dt="2021-03-28T14:07:24.813" v="2407" actId="115"/>
          <ac:spMkLst>
            <pc:docMk/>
            <pc:sldMk cId="392130017" sldId="265"/>
            <ac:spMk id="2" creationId="{FAB30D51-A884-40E8-9B6F-D8D8F3986211}"/>
          </ac:spMkLst>
        </pc:spChg>
        <pc:spChg chg="mod">
          <ac:chgData name="Hansel Matthew" userId="56cdb2426ad98d0d" providerId="LiveId" clId="{C6693999-ECE7-41DF-9945-99B5E2739FA5}" dt="2021-03-28T14:07:23.003" v="2405"/>
          <ac:spMkLst>
            <pc:docMk/>
            <pc:sldMk cId="392130017" sldId="265"/>
            <ac:spMk id="3" creationId="{392E05A0-B4E0-4236-9140-AB4C61F942C2}"/>
          </ac:spMkLst>
        </pc:spChg>
        <pc:picChg chg="mod">
          <ac:chgData name="Hansel Matthew" userId="56cdb2426ad98d0d" providerId="LiveId" clId="{C6693999-ECE7-41DF-9945-99B5E2739FA5}" dt="2021-03-28T14:04:19.493" v="2357" actId="1076"/>
          <ac:picMkLst>
            <pc:docMk/>
            <pc:sldMk cId="392130017" sldId="265"/>
            <ac:picMk id="5" creationId="{E3DFCA96-67CB-4278-B5FF-6ABA05A94DC0}"/>
          </ac:picMkLst>
        </pc:pic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670973132" sldId="266"/>
        </pc:sldMkLst>
        <pc:spChg chg="mod">
          <ac:chgData name="Hansel Matthew" userId="56cdb2426ad98d0d" providerId="LiveId" clId="{C6693999-ECE7-41DF-9945-99B5E2739FA5}" dt="2021-03-28T14:07:27.803" v="2409" actId="115"/>
          <ac:spMkLst>
            <pc:docMk/>
            <pc:sldMk cId="670973132" sldId="266"/>
            <ac:spMk id="2" creationId="{5AFF84B3-8F40-4EE7-889D-C4C85E0248C7}"/>
          </ac:spMkLst>
        </pc:spChg>
        <pc:spChg chg="mod">
          <ac:chgData name="Hansel Matthew" userId="56cdb2426ad98d0d" providerId="LiveId" clId="{C6693999-ECE7-41DF-9945-99B5E2739FA5}" dt="2021-03-28T12:20:16.053" v="119" actId="1076"/>
          <ac:spMkLst>
            <pc:docMk/>
            <pc:sldMk cId="670973132" sldId="266"/>
            <ac:spMk id="3" creationId="{A70F6B21-F7BF-4871-A71A-4E3011CCDE93}"/>
          </ac:spMkLst>
        </pc:spChg>
        <pc:picChg chg="mod">
          <ac:chgData name="Hansel Matthew" userId="56cdb2426ad98d0d" providerId="LiveId" clId="{C6693999-ECE7-41DF-9945-99B5E2739FA5}" dt="2021-03-28T12:20:16.053" v="119" actId="1076"/>
          <ac:picMkLst>
            <pc:docMk/>
            <pc:sldMk cId="670973132" sldId="266"/>
            <ac:picMk id="5" creationId="{4AE8F92A-1E3F-4E60-A437-0683522AA3CE}"/>
          </ac:picMkLst>
        </pc:picChg>
        <pc:picChg chg="mod">
          <ac:chgData name="Hansel Matthew" userId="56cdb2426ad98d0d" providerId="LiveId" clId="{C6693999-ECE7-41DF-9945-99B5E2739FA5}" dt="2021-03-28T12:20:16.053" v="119" actId="1076"/>
          <ac:picMkLst>
            <pc:docMk/>
            <pc:sldMk cId="670973132" sldId="266"/>
            <ac:picMk id="9" creationId="{75F10A0C-B585-4CA0-B200-7192E7A4F354}"/>
          </ac:picMkLst>
        </pc:picChg>
      </pc:sldChg>
      <pc:sldChg chg="addSp delSp modSp mod modTransition">
        <pc:chgData name="Hansel Matthew" userId="56cdb2426ad98d0d" providerId="LiveId" clId="{C6693999-ECE7-41DF-9945-99B5E2739FA5}" dt="2021-03-29T04:42:54.670" v="5409"/>
        <pc:sldMkLst>
          <pc:docMk/>
          <pc:sldMk cId="861545849" sldId="267"/>
        </pc:sldMkLst>
        <pc:spChg chg="mod">
          <ac:chgData name="Hansel Matthew" userId="56cdb2426ad98d0d" providerId="LiveId" clId="{C6693999-ECE7-41DF-9945-99B5E2739FA5}" dt="2021-03-28T14:07:31.294" v="2411" actId="115"/>
          <ac:spMkLst>
            <pc:docMk/>
            <pc:sldMk cId="861545849" sldId="267"/>
            <ac:spMk id="2" creationId="{3AE83538-562D-48DC-BB13-7A95C65095EE}"/>
          </ac:spMkLst>
        </pc:spChg>
        <pc:spChg chg="add del mod">
          <ac:chgData name="Hansel Matthew" userId="56cdb2426ad98d0d" providerId="LiveId" clId="{C6693999-ECE7-41DF-9945-99B5E2739FA5}" dt="2021-03-28T15:30:36.635" v="3207"/>
          <ac:spMkLst>
            <pc:docMk/>
            <pc:sldMk cId="861545849" sldId="267"/>
            <ac:spMk id="6" creationId="{9CAB66D1-FB5D-4D70-8B3D-BCD610DA57F4}"/>
          </ac:spMkLst>
        </pc:spChg>
        <pc:picChg chg="mod">
          <ac:chgData name="Hansel Matthew" userId="56cdb2426ad98d0d" providerId="LiveId" clId="{C6693999-ECE7-41DF-9945-99B5E2739FA5}" dt="2021-03-28T14:04:57.709" v="2386" actId="1076"/>
          <ac:picMkLst>
            <pc:docMk/>
            <pc:sldMk cId="861545849" sldId="267"/>
            <ac:picMk id="5" creationId="{EA593596-FCF9-468E-A786-42A028FE78C8}"/>
          </ac:picMkLst>
        </pc:pic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332751713" sldId="268"/>
        </pc:sldMkLst>
        <pc:spChg chg="mod">
          <ac:chgData name="Hansel Matthew" userId="56cdb2426ad98d0d" providerId="LiveId" clId="{C6693999-ECE7-41DF-9945-99B5E2739FA5}" dt="2021-03-28T14:07:34.913" v="2413" actId="115"/>
          <ac:spMkLst>
            <pc:docMk/>
            <pc:sldMk cId="332751713" sldId="268"/>
            <ac:spMk id="2" creationId="{24887902-0A4D-4FA3-B39D-7EACDD58343A}"/>
          </ac:spMkLst>
        </pc:spChg>
        <pc:spChg chg="mod">
          <ac:chgData name="Hansel Matthew" userId="56cdb2426ad98d0d" providerId="LiveId" clId="{C6693999-ECE7-41DF-9945-99B5E2739FA5}" dt="2021-03-28T14:38:57.480" v="3098" actId="123"/>
          <ac:spMkLst>
            <pc:docMk/>
            <pc:sldMk cId="332751713" sldId="268"/>
            <ac:spMk id="3" creationId="{1D8DAC08-01B2-4BCF-BF10-FF161ECEB3BE}"/>
          </ac:spMkLst>
        </pc:spChg>
      </pc:sldChg>
      <pc:sldChg chg="delSp modSp new mod modTransition">
        <pc:chgData name="Hansel Matthew" userId="56cdb2426ad98d0d" providerId="LiveId" clId="{C6693999-ECE7-41DF-9945-99B5E2739FA5}" dt="2021-03-29T04:42:54.670" v="5409"/>
        <pc:sldMkLst>
          <pc:docMk/>
          <pc:sldMk cId="934153923" sldId="269"/>
        </pc:sldMkLst>
        <pc:spChg chg="mod">
          <ac:chgData name="Hansel Matthew" userId="56cdb2426ad98d0d" providerId="LiveId" clId="{C6693999-ECE7-41DF-9945-99B5E2739FA5}" dt="2021-03-28T14:07:39.452" v="2416" actId="114"/>
          <ac:spMkLst>
            <pc:docMk/>
            <pc:sldMk cId="934153923" sldId="269"/>
            <ac:spMk id="2" creationId="{C574ABFC-67BB-4B52-8BCE-605B29B7DAB6}"/>
          </ac:spMkLst>
        </pc:spChg>
        <pc:spChg chg="del">
          <ac:chgData name="Hansel Matthew" userId="56cdb2426ad98d0d" providerId="LiveId" clId="{C6693999-ECE7-41DF-9945-99B5E2739FA5}" dt="2021-03-28T12:49:08.271" v="761" actId="478"/>
          <ac:spMkLst>
            <pc:docMk/>
            <pc:sldMk cId="934153923" sldId="269"/>
            <ac:spMk id="3" creationId="{01D7134F-4F23-4920-A224-59B662007088}"/>
          </ac:spMkLst>
        </pc:spChg>
      </pc:sldChg>
      <pc:sldChg chg="delSp modSp new mod modTransition">
        <pc:chgData name="Hansel Matthew" userId="56cdb2426ad98d0d" providerId="LiveId" clId="{C6693999-ECE7-41DF-9945-99B5E2739FA5}" dt="2021-03-29T04:42:54.670" v="5409"/>
        <pc:sldMkLst>
          <pc:docMk/>
          <pc:sldMk cId="1501666520" sldId="270"/>
        </pc:sldMkLst>
        <pc:spChg chg="mod">
          <ac:chgData name="Hansel Matthew" userId="56cdb2426ad98d0d" providerId="LiveId" clId="{C6693999-ECE7-41DF-9945-99B5E2739FA5}" dt="2021-03-28T14:07:47.082" v="2422" actId="20577"/>
          <ac:spMkLst>
            <pc:docMk/>
            <pc:sldMk cId="1501666520" sldId="270"/>
            <ac:spMk id="2" creationId="{41CD1267-6498-4733-BE3F-A4BA90346C48}"/>
          </ac:spMkLst>
        </pc:spChg>
        <pc:spChg chg="del">
          <ac:chgData name="Hansel Matthew" userId="56cdb2426ad98d0d" providerId="LiveId" clId="{C6693999-ECE7-41DF-9945-99B5E2739FA5}" dt="2021-03-28T12:50:40.780" v="762" actId="478"/>
          <ac:spMkLst>
            <pc:docMk/>
            <pc:sldMk cId="1501666520" sldId="270"/>
            <ac:spMk id="3" creationId="{D3127056-5ECC-4CAF-BE1B-090B2EF34533}"/>
          </ac:spMkLst>
        </pc:spChg>
      </pc:sldChg>
      <pc:sldChg chg="new del">
        <pc:chgData name="Hansel Matthew" userId="56cdb2426ad98d0d" providerId="LiveId" clId="{C6693999-ECE7-41DF-9945-99B5E2739FA5}" dt="2021-03-28T12:22:08.359" v="189" actId="680"/>
        <pc:sldMkLst>
          <pc:docMk/>
          <pc:sldMk cId="562977484" sldId="271"/>
        </pc:sldMkLst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3514752342" sldId="271"/>
        </pc:sldMkLst>
        <pc:spChg chg="mod">
          <ac:chgData name="Hansel Matthew" userId="56cdb2426ad98d0d" providerId="LiveId" clId="{C6693999-ECE7-41DF-9945-99B5E2739FA5}" dt="2021-03-29T04:35:33.301" v="5397" actId="20577"/>
          <ac:spMkLst>
            <pc:docMk/>
            <pc:sldMk cId="3514752342" sldId="271"/>
            <ac:spMk id="2" creationId="{BAD6AC8A-41F7-47BA-815D-9F8F2F1DDDC4}"/>
          </ac:spMkLst>
        </pc:spChg>
        <pc:spChg chg="mod">
          <ac:chgData name="Hansel Matthew" userId="56cdb2426ad98d0d" providerId="LiveId" clId="{C6693999-ECE7-41DF-9945-99B5E2739FA5}" dt="2021-03-28T16:53:47.816" v="3541" actId="20577"/>
          <ac:spMkLst>
            <pc:docMk/>
            <pc:sldMk cId="3514752342" sldId="271"/>
            <ac:spMk id="3" creationId="{4FA684E7-C361-4A26-8A8B-CD56CC71C2F3}"/>
          </ac:spMkLst>
        </pc:spChg>
        <pc:spChg chg="add del mod">
          <ac:chgData name="Hansel Matthew" userId="56cdb2426ad98d0d" providerId="LiveId" clId="{C6693999-ECE7-41DF-9945-99B5E2739FA5}" dt="2021-03-28T13:20:01.571" v="916" actId="478"/>
          <ac:spMkLst>
            <pc:docMk/>
            <pc:sldMk cId="3514752342" sldId="271"/>
            <ac:spMk id="5" creationId="{0A8F6781-18AB-4137-8D93-A91774BD95DC}"/>
          </ac:spMkLst>
        </pc:spChg>
        <pc:spChg chg="add mod">
          <ac:chgData name="Hansel Matthew" userId="56cdb2426ad98d0d" providerId="LiveId" clId="{C6693999-ECE7-41DF-9945-99B5E2739FA5}" dt="2021-03-28T13:20:06.235" v="918" actId="1076"/>
          <ac:spMkLst>
            <pc:docMk/>
            <pc:sldMk cId="3514752342" sldId="271"/>
            <ac:spMk id="7" creationId="{0325DF3A-497D-403B-84D3-ED82B3C7B0FE}"/>
          </ac:spMkLst>
        </pc:spChg>
        <pc:spChg chg="add mod">
          <ac:chgData name="Hansel Matthew" userId="56cdb2426ad98d0d" providerId="LiveId" clId="{C6693999-ECE7-41DF-9945-99B5E2739FA5}" dt="2021-03-28T13:51:47.169" v="1658" actId="1076"/>
          <ac:spMkLst>
            <pc:docMk/>
            <pc:sldMk cId="3514752342" sldId="271"/>
            <ac:spMk id="11" creationId="{E04C863A-41B0-4003-BFDF-298287C79727}"/>
          </ac:spMkLst>
        </pc:spChg>
        <pc:spChg chg="add mod">
          <ac:chgData name="Hansel Matthew" userId="56cdb2426ad98d0d" providerId="LiveId" clId="{C6693999-ECE7-41DF-9945-99B5E2739FA5}" dt="2021-03-28T13:51:31.883" v="1654" actId="1076"/>
          <ac:spMkLst>
            <pc:docMk/>
            <pc:sldMk cId="3514752342" sldId="271"/>
            <ac:spMk id="13" creationId="{FFDE0D6C-9D21-4524-9937-C25A5CE1BF68}"/>
          </ac:spMkLst>
        </pc:spChg>
        <pc:picChg chg="add del mod">
          <ac:chgData name="Hansel Matthew" userId="56cdb2426ad98d0d" providerId="LiveId" clId="{C6693999-ECE7-41DF-9945-99B5E2739FA5}" dt="2021-03-28T13:20:01.977" v="917" actId="478"/>
          <ac:picMkLst>
            <pc:docMk/>
            <pc:sldMk cId="3514752342" sldId="271"/>
            <ac:picMk id="6" creationId="{4811035D-A199-4A92-AF88-0CC694557CFE}"/>
          </ac:picMkLst>
        </pc:picChg>
        <pc:picChg chg="add del mod">
          <ac:chgData name="Hansel Matthew" userId="56cdb2426ad98d0d" providerId="LiveId" clId="{C6693999-ECE7-41DF-9945-99B5E2739FA5}" dt="2021-03-28T12:26:31.873" v="471" actId="478"/>
          <ac:picMkLst>
            <pc:docMk/>
            <pc:sldMk cId="3514752342" sldId="271"/>
            <ac:picMk id="8" creationId="{4DB0E8A9-925A-4F25-969E-805182F4FCAD}"/>
          </ac:picMkLst>
        </pc:picChg>
        <pc:picChg chg="add mod">
          <ac:chgData name="Hansel Matthew" userId="56cdb2426ad98d0d" providerId="LiveId" clId="{C6693999-ECE7-41DF-9945-99B5E2739FA5}" dt="2021-03-28T13:51:47.169" v="1658" actId="1076"/>
          <ac:picMkLst>
            <pc:docMk/>
            <pc:sldMk cId="3514752342" sldId="271"/>
            <ac:picMk id="9" creationId="{ED783ED7-5E4F-41D3-B354-FC8BC94C9B98}"/>
          </ac:picMkLst>
        </pc:picChg>
        <pc:picChg chg="add mod">
          <ac:chgData name="Hansel Matthew" userId="56cdb2426ad98d0d" providerId="LiveId" clId="{C6693999-ECE7-41DF-9945-99B5E2739FA5}" dt="2021-03-28T13:51:31.883" v="1654" actId="1076"/>
          <ac:picMkLst>
            <pc:docMk/>
            <pc:sldMk cId="3514752342" sldId="271"/>
            <ac:picMk id="12" creationId="{6D896A17-9479-4D99-9EC8-2331ED11D6A4}"/>
          </ac:picMkLst>
        </pc:picChg>
        <pc:picChg chg="add mod">
          <ac:chgData name="Hansel Matthew" userId="56cdb2426ad98d0d" providerId="LiveId" clId="{C6693999-ECE7-41DF-9945-99B5E2739FA5}" dt="2021-03-28T13:51:38.030" v="1656" actId="1076"/>
          <ac:picMkLst>
            <pc:docMk/>
            <pc:sldMk cId="3514752342" sldId="271"/>
            <ac:picMk id="6146" creationId="{9D6AC1F4-C164-4074-B8C9-67CD943DDBC2}"/>
          </ac:picMkLst>
        </pc:picChg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1748067772" sldId="272"/>
        </pc:sldMkLst>
        <pc:picChg chg="add del mod modCrop">
          <ac:chgData name="Hansel Matthew" userId="56cdb2426ad98d0d" providerId="LiveId" clId="{C6693999-ECE7-41DF-9945-99B5E2739FA5}" dt="2021-03-28T12:29:11.492" v="497" actId="478"/>
          <ac:picMkLst>
            <pc:docMk/>
            <pc:sldMk cId="1748067772" sldId="272"/>
            <ac:picMk id="3" creationId="{69C10D3E-919A-47A1-B2AF-F5D546880EFF}"/>
          </ac:picMkLst>
        </pc:picChg>
        <pc:picChg chg="add mod">
          <ac:chgData name="Hansel Matthew" userId="56cdb2426ad98d0d" providerId="LiveId" clId="{C6693999-ECE7-41DF-9945-99B5E2739FA5}" dt="2021-03-28T12:29:17.585" v="502" actId="14100"/>
          <ac:picMkLst>
            <pc:docMk/>
            <pc:sldMk cId="1748067772" sldId="272"/>
            <ac:picMk id="5" creationId="{37F8559E-5C83-443D-B8C8-44F7C7740486}"/>
          </ac:picMkLst>
        </pc:picChg>
      </pc:sldChg>
      <pc:sldChg chg="addSp delSp modSp new mod ord modTransition">
        <pc:chgData name="Hansel Matthew" userId="56cdb2426ad98d0d" providerId="LiveId" clId="{C6693999-ECE7-41DF-9945-99B5E2739FA5}" dt="2021-03-29T04:42:54.670" v="5409"/>
        <pc:sldMkLst>
          <pc:docMk/>
          <pc:sldMk cId="3907557201" sldId="273"/>
        </pc:sldMkLst>
        <pc:spChg chg="mod">
          <ac:chgData name="Hansel Matthew" userId="56cdb2426ad98d0d" providerId="LiveId" clId="{C6693999-ECE7-41DF-9945-99B5E2739FA5}" dt="2021-03-28T14:08:01.322" v="2428" actId="115"/>
          <ac:spMkLst>
            <pc:docMk/>
            <pc:sldMk cId="3907557201" sldId="273"/>
            <ac:spMk id="2" creationId="{073D3C3E-87F8-4A16-8F83-B1C85F34E78F}"/>
          </ac:spMkLst>
        </pc:spChg>
        <pc:spChg chg="del">
          <ac:chgData name="Hansel Matthew" userId="56cdb2426ad98d0d" providerId="LiveId" clId="{C6693999-ECE7-41DF-9945-99B5E2739FA5}" dt="2021-03-28T12:30:10.326" v="510" actId="478"/>
          <ac:spMkLst>
            <pc:docMk/>
            <pc:sldMk cId="3907557201" sldId="273"/>
            <ac:spMk id="3" creationId="{C58809CD-1376-459F-806A-024F08BB6F33}"/>
          </ac:spMkLst>
        </pc:spChg>
        <pc:picChg chg="add mod">
          <ac:chgData name="Hansel Matthew" userId="56cdb2426ad98d0d" providerId="LiveId" clId="{C6693999-ECE7-41DF-9945-99B5E2739FA5}" dt="2021-03-28T12:32:22.778" v="529" actId="1076"/>
          <ac:picMkLst>
            <pc:docMk/>
            <pc:sldMk cId="3907557201" sldId="273"/>
            <ac:picMk id="5" creationId="{832CCB63-ADC8-4F8C-BA41-9E5C03057367}"/>
          </ac:picMkLst>
        </pc:picChg>
        <pc:picChg chg="add mod">
          <ac:chgData name="Hansel Matthew" userId="56cdb2426ad98d0d" providerId="LiveId" clId="{C6693999-ECE7-41DF-9945-99B5E2739FA5}" dt="2021-03-28T12:32:22.778" v="529" actId="1076"/>
          <ac:picMkLst>
            <pc:docMk/>
            <pc:sldMk cId="3907557201" sldId="273"/>
            <ac:picMk id="7" creationId="{AD84F46D-5C25-4853-BF61-1573A9275E02}"/>
          </ac:picMkLst>
        </pc:picChg>
        <pc:picChg chg="add mod">
          <ac:chgData name="Hansel Matthew" userId="56cdb2426ad98d0d" providerId="LiveId" clId="{C6693999-ECE7-41DF-9945-99B5E2739FA5}" dt="2021-03-28T12:32:22.778" v="529" actId="1076"/>
          <ac:picMkLst>
            <pc:docMk/>
            <pc:sldMk cId="3907557201" sldId="273"/>
            <ac:picMk id="9" creationId="{DF5D7BFD-8D92-4987-86E8-BDAA50B2CE92}"/>
          </ac:picMkLst>
        </pc:picChg>
        <pc:picChg chg="add mod">
          <ac:chgData name="Hansel Matthew" userId="56cdb2426ad98d0d" providerId="LiveId" clId="{C6693999-ECE7-41DF-9945-99B5E2739FA5}" dt="2021-03-28T12:40:29.512" v="639" actId="1076"/>
          <ac:picMkLst>
            <pc:docMk/>
            <pc:sldMk cId="3907557201" sldId="273"/>
            <ac:picMk id="11" creationId="{165B3FE9-AF5A-4737-9DC9-F66F94F87A4F}"/>
          </ac:picMkLst>
        </pc:picChg>
        <pc:picChg chg="add mod">
          <ac:chgData name="Hansel Matthew" userId="56cdb2426ad98d0d" providerId="LiveId" clId="{C6693999-ECE7-41DF-9945-99B5E2739FA5}" dt="2021-03-28T12:40:31.263" v="640" actId="1076"/>
          <ac:picMkLst>
            <pc:docMk/>
            <pc:sldMk cId="3907557201" sldId="273"/>
            <ac:picMk id="13" creationId="{E73797A5-0347-4B47-A1FD-BB334AEC56E9}"/>
          </ac:picMkLst>
        </pc:picChg>
        <pc:picChg chg="add mod">
          <ac:chgData name="Hansel Matthew" userId="56cdb2426ad98d0d" providerId="LiveId" clId="{C6693999-ECE7-41DF-9945-99B5E2739FA5}" dt="2021-03-28T13:12:34.130" v="911" actId="14100"/>
          <ac:picMkLst>
            <pc:docMk/>
            <pc:sldMk cId="3907557201" sldId="273"/>
            <ac:picMk id="15" creationId="{A9B39FF4-9AC7-47BC-B4A9-C7DA12B00770}"/>
          </ac:picMkLst>
        </pc:picChg>
      </pc:sldChg>
      <pc:sldChg chg="add del">
        <pc:chgData name="Hansel Matthew" userId="56cdb2426ad98d0d" providerId="LiveId" clId="{C6693999-ECE7-41DF-9945-99B5E2739FA5}" dt="2021-03-28T12:33:58.611" v="578"/>
        <pc:sldMkLst>
          <pc:docMk/>
          <pc:sldMk cId="566157212" sldId="274"/>
        </pc:sldMkLst>
      </pc:sldChg>
      <pc:sldChg chg="addSp delSp modSp new mod modTransition">
        <pc:chgData name="Hansel Matthew" userId="56cdb2426ad98d0d" providerId="LiveId" clId="{C6693999-ECE7-41DF-9945-99B5E2739FA5}" dt="2021-03-29T09:32:39.135" v="5428"/>
        <pc:sldMkLst>
          <pc:docMk/>
          <pc:sldMk cId="2574947390" sldId="274"/>
        </pc:sldMkLst>
        <pc:spChg chg="mod">
          <ac:chgData name="Hansel Matthew" userId="56cdb2426ad98d0d" providerId="LiveId" clId="{C6693999-ECE7-41DF-9945-99B5E2739FA5}" dt="2021-03-28T14:09:07.665" v="2444" actId="115"/>
          <ac:spMkLst>
            <pc:docMk/>
            <pc:sldMk cId="2574947390" sldId="274"/>
            <ac:spMk id="2" creationId="{E608AC76-22F8-4FB1-8BC4-0060375B951C}"/>
          </ac:spMkLst>
        </pc:spChg>
        <pc:spChg chg="del">
          <ac:chgData name="Hansel Matthew" userId="56cdb2426ad98d0d" providerId="LiveId" clId="{C6693999-ECE7-41DF-9945-99B5E2739FA5}" dt="2021-03-28T12:35:01.355" v="613" actId="478"/>
          <ac:spMkLst>
            <pc:docMk/>
            <pc:sldMk cId="2574947390" sldId="274"/>
            <ac:spMk id="3" creationId="{21624AFC-F0A6-4BDF-A659-61694619457D}"/>
          </ac:spMkLst>
        </pc:spChg>
        <pc:spChg chg="add mod">
          <ac:chgData name="Hansel Matthew" userId="56cdb2426ad98d0d" providerId="LiveId" clId="{C6693999-ECE7-41DF-9945-99B5E2739FA5}" dt="2021-03-28T14:34:59.870" v="2658" actId="1076"/>
          <ac:spMkLst>
            <pc:docMk/>
            <pc:sldMk cId="2574947390" sldId="274"/>
            <ac:spMk id="9" creationId="{4F730CE7-1E0C-44EB-A644-0C2504144732}"/>
          </ac:spMkLst>
        </pc:spChg>
        <pc:spChg chg="add mod">
          <ac:chgData name="Hansel Matthew" userId="56cdb2426ad98d0d" providerId="LiveId" clId="{C6693999-ECE7-41DF-9945-99B5E2739FA5}" dt="2021-03-28T14:36:20.097" v="2672" actId="1076"/>
          <ac:spMkLst>
            <pc:docMk/>
            <pc:sldMk cId="2574947390" sldId="274"/>
            <ac:spMk id="23" creationId="{31FB043A-44FD-41F2-AF16-59C6B7A43DDE}"/>
          </ac:spMkLst>
        </pc:spChg>
        <pc:spChg chg="add mod">
          <ac:chgData name="Hansel Matthew" userId="56cdb2426ad98d0d" providerId="LiveId" clId="{C6693999-ECE7-41DF-9945-99B5E2739FA5}" dt="2021-03-28T14:36:54.685" v="2708" actId="1076"/>
          <ac:spMkLst>
            <pc:docMk/>
            <pc:sldMk cId="2574947390" sldId="274"/>
            <ac:spMk id="25" creationId="{F6BFD7D6-69C7-49BE-92B8-FFDF3A050952}"/>
          </ac:spMkLst>
        </pc:spChg>
        <pc:picChg chg="add del mod">
          <ac:chgData name="Hansel Matthew" userId="56cdb2426ad98d0d" providerId="LiveId" clId="{C6693999-ECE7-41DF-9945-99B5E2739FA5}" dt="2021-03-28T12:40:42.794" v="642" actId="478"/>
          <ac:picMkLst>
            <pc:docMk/>
            <pc:sldMk cId="2574947390" sldId="274"/>
            <ac:picMk id="5" creationId="{2E8E6676-3D06-4F8E-A1D7-A3F89172F9B7}"/>
          </ac:picMkLst>
        </pc:picChg>
        <pc:picChg chg="add del mod">
          <ac:chgData name="Hansel Matthew" userId="56cdb2426ad98d0d" providerId="LiveId" clId="{C6693999-ECE7-41DF-9945-99B5E2739FA5}" dt="2021-03-28T12:40:43.705" v="643" actId="478"/>
          <ac:picMkLst>
            <pc:docMk/>
            <pc:sldMk cId="2574947390" sldId="274"/>
            <ac:picMk id="7" creationId="{7BB07BD4-650D-4EE0-A296-7AE8972A3EDB}"/>
          </ac:picMkLst>
        </pc:picChg>
        <pc:picChg chg="add del mod">
          <ac:chgData name="Hansel Matthew" userId="56cdb2426ad98d0d" providerId="LiveId" clId="{C6693999-ECE7-41DF-9945-99B5E2739FA5}" dt="2021-03-29T09:32:34.685" v="5426"/>
          <ac:picMkLst>
            <pc:docMk/>
            <pc:sldMk cId="2574947390" sldId="274"/>
            <ac:picMk id="10" creationId="{2EF97D66-F03E-4D24-8216-4789267B00D9}"/>
          </ac:picMkLst>
        </pc:picChg>
        <pc:picChg chg="add mod">
          <ac:chgData name="Hansel Matthew" userId="56cdb2426ad98d0d" providerId="LiveId" clId="{C6693999-ECE7-41DF-9945-99B5E2739FA5}" dt="2021-03-28T14:34:32.963" v="2648" actId="1076"/>
          <ac:picMkLst>
            <pc:docMk/>
            <pc:sldMk cId="2574947390" sldId="274"/>
            <ac:picMk id="11" creationId="{5CC61E59-F52A-4ED7-A17A-439CF594669D}"/>
          </ac:picMkLst>
        </pc:picChg>
        <pc:picChg chg="add del mod">
          <ac:chgData name="Hansel Matthew" userId="56cdb2426ad98d0d" providerId="LiveId" clId="{C6693999-ECE7-41DF-9945-99B5E2739FA5}" dt="2021-03-29T09:32:34.685" v="5426"/>
          <ac:picMkLst>
            <pc:docMk/>
            <pc:sldMk cId="2574947390" sldId="274"/>
            <ac:picMk id="12" creationId="{02A8DE27-CE86-4DF4-9596-AEEE58C96C0F}"/>
          </ac:picMkLst>
        </pc:picChg>
        <pc:picChg chg="add mod">
          <ac:chgData name="Hansel Matthew" userId="56cdb2426ad98d0d" providerId="LiveId" clId="{C6693999-ECE7-41DF-9945-99B5E2739FA5}" dt="2021-03-28T14:35:01.872" v="2660" actId="1076"/>
          <ac:picMkLst>
            <pc:docMk/>
            <pc:sldMk cId="2574947390" sldId="274"/>
            <ac:picMk id="13" creationId="{EC75CDF2-1458-4779-BE63-46C85AAAB45B}"/>
          </ac:picMkLst>
        </pc:picChg>
        <pc:picChg chg="add del mod">
          <ac:chgData name="Hansel Matthew" userId="56cdb2426ad98d0d" providerId="LiveId" clId="{C6693999-ECE7-41DF-9945-99B5E2739FA5}" dt="2021-03-29T09:32:39.135" v="5428"/>
          <ac:picMkLst>
            <pc:docMk/>
            <pc:sldMk cId="2574947390" sldId="274"/>
            <ac:picMk id="14" creationId="{6456413F-47CC-4612-88E0-59D43BBD51EE}"/>
          </ac:picMkLst>
        </pc:picChg>
        <pc:picChg chg="add mod">
          <ac:chgData name="Hansel Matthew" userId="56cdb2426ad98d0d" providerId="LiveId" clId="{C6693999-ECE7-41DF-9945-99B5E2739FA5}" dt="2021-03-28T14:35:49.363" v="2663" actId="1582"/>
          <ac:picMkLst>
            <pc:docMk/>
            <pc:sldMk cId="2574947390" sldId="274"/>
            <ac:picMk id="15" creationId="{04F54EF2-2F55-4433-9B5B-407B1AA2B586}"/>
          </ac:picMkLst>
        </pc:picChg>
        <pc:picChg chg="add del">
          <ac:chgData name="Hansel Matthew" userId="56cdb2426ad98d0d" providerId="LiveId" clId="{C6693999-ECE7-41DF-9945-99B5E2739FA5}" dt="2021-03-28T14:34:49.481" v="2653" actId="22"/>
          <ac:picMkLst>
            <pc:docMk/>
            <pc:sldMk cId="2574947390" sldId="274"/>
            <ac:picMk id="17" creationId="{642EE520-E67C-4AA5-B4CC-77BBCBCAAF8E}"/>
          </ac:picMkLst>
        </pc:picChg>
        <pc:picChg chg="add del mod">
          <ac:chgData name="Hansel Matthew" userId="56cdb2426ad98d0d" providerId="LiveId" clId="{C6693999-ECE7-41DF-9945-99B5E2739FA5}" dt="2021-03-28T14:34:50.708" v="2655"/>
          <ac:picMkLst>
            <pc:docMk/>
            <pc:sldMk cId="2574947390" sldId="274"/>
            <ac:picMk id="18" creationId="{D49C63AF-9B0E-492C-AFCF-52C3C8B30BB6}"/>
          </ac:picMkLst>
        </pc:picChg>
        <pc:picChg chg="add mod">
          <ac:chgData name="Hansel Matthew" userId="56cdb2426ad98d0d" providerId="LiveId" clId="{C6693999-ECE7-41DF-9945-99B5E2739FA5}" dt="2021-03-28T14:35:49.363" v="2663" actId="1582"/>
          <ac:picMkLst>
            <pc:docMk/>
            <pc:sldMk cId="2574947390" sldId="274"/>
            <ac:picMk id="19" creationId="{E10A9CC3-4FA9-4E91-BFC5-0D9CCD2B37B5}"/>
          </ac:picMkLst>
        </pc:picChg>
        <pc:picChg chg="add del">
          <ac:chgData name="Hansel Matthew" userId="56cdb2426ad98d0d" providerId="LiveId" clId="{C6693999-ECE7-41DF-9945-99B5E2739FA5}" dt="2021-03-28T14:36:04.535" v="2665" actId="22"/>
          <ac:picMkLst>
            <pc:docMk/>
            <pc:sldMk cId="2574947390" sldId="274"/>
            <ac:picMk id="21" creationId="{4DB72607-5EC4-4043-A109-FEAF1FEE0CC6}"/>
          </ac:picMkLst>
        </pc:picChg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3585721875" sldId="275"/>
        </pc:sldMkLst>
        <pc:spChg chg="mod">
          <ac:chgData name="Hansel Matthew" userId="56cdb2426ad98d0d" providerId="LiveId" clId="{C6693999-ECE7-41DF-9945-99B5E2739FA5}" dt="2021-03-29T04:35:40.073" v="5399" actId="20577"/>
          <ac:spMkLst>
            <pc:docMk/>
            <pc:sldMk cId="3585721875" sldId="275"/>
            <ac:spMk id="2" creationId="{97F6BC23-5E31-4147-9A5C-A2D46D8FDAF9}"/>
          </ac:spMkLst>
        </pc:spChg>
        <pc:spChg chg="mod">
          <ac:chgData name="Hansel Matthew" userId="56cdb2426ad98d0d" providerId="LiveId" clId="{C6693999-ECE7-41DF-9945-99B5E2739FA5}" dt="2021-03-28T13:23:38.043" v="958" actId="123"/>
          <ac:spMkLst>
            <pc:docMk/>
            <pc:sldMk cId="3585721875" sldId="275"/>
            <ac:spMk id="3" creationId="{A6C2F8FC-8908-4472-A193-C615AC7F89AB}"/>
          </ac:spMkLst>
        </pc:spChg>
        <pc:spChg chg="add mod">
          <ac:chgData name="Hansel Matthew" userId="56cdb2426ad98d0d" providerId="LiveId" clId="{C6693999-ECE7-41DF-9945-99B5E2739FA5}" dt="2021-03-28T13:25:17.435" v="976" actId="14100"/>
          <ac:spMkLst>
            <pc:docMk/>
            <pc:sldMk cId="3585721875" sldId="275"/>
            <ac:spMk id="6" creationId="{169B965C-E58F-4D1C-9BF8-8FC38AE67CAA}"/>
          </ac:spMkLst>
        </pc:spChg>
        <pc:spChg chg="add del mod">
          <ac:chgData name="Hansel Matthew" userId="56cdb2426ad98d0d" providerId="LiveId" clId="{C6693999-ECE7-41DF-9945-99B5E2739FA5}" dt="2021-03-29T04:27:28.090" v="4757" actId="478"/>
          <ac:spMkLst>
            <pc:docMk/>
            <pc:sldMk cId="3585721875" sldId="275"/>
            <ac:spMk id="7" creationId="{6DF6265C-5D8A-42C7-8300-4A4E80AF00C8}"/>
          </ac:spMkLst>
        </pc:spChg>
        <pc:spChg chg="add mod">
          <ac:chgData name="Hansel Matthew" userId="56cdb2426ad98d0d" providerId="LiveId" clId="{C6693999-ECE7-41DF-9945-99B5E2739FA5}" dt="2021-03-28T13:51:13.544" v="1652" actId="27636"/>
          <ac:spMkLst>
            <pc:docMk/>
            <pc:sldMk cId="3585721875" sldId="275"/>
            <ac:spMk id="10" creationId="{30A47BC1-EBE1-4BEA-BF7D-4CFFCE1679AB}"/>
          </ac:spMkLst>
        </pc:spChg>
        <pc:picChg chg="add mod">
          <ac:chgData name="Hansel Matthew" userId="56cdb2426ad98d0d" providerId="LiveId" clId="{C6693999-ECE7-41DF-9945-99B5E2739FA5}" dt="2021-03-29T04:27:26.032" v="4756" actId="14826"/>
          <ac:picMkLst>
            <pc:docMk/>
            <pc:sldMk cId="3585721875" sldId="275"/>
            <ac:picMk id="5" creationId="{777A0108-31AB-4448-B6C4-0127A0D641FB}"/>
          </ac:picMkLst>
        </pc:picChg>
        <pc:picChg chg="add mod">
          <ac:chgData name="Hansel Matthew" userId="56cdb2426ad98d0d" providerId="LiveId" clId="{C6693999-ECE7-41DF-9945-99B5E2739FA5}" dt="2021-03-28T13:50:32.075" v="1555" actId="1076"/>
          <ac:picMkLst>
            <pc:docMk/>
            <pc:sldMk cId="3585721875" sldId="275"/>
            <ac:picMk id="9" creationId="{E730ACFD-57F6-47E8-B5FB-2BB88547B1DC}"/>
          </ac:picMkLst>
        </pc:picChg>
      </pc:sldChg>
      <pc:sldChg chg="add del">
        <pc:chgData name="Hansel Matthew" userId="56cdb2426ad98d0d" providerId="LiveId" clId="{C6693999-ECE7-41DF-9945-99B5E2739FA5}" dt="2021-03-28T13:26:26.801" v="1052" actId="47"/>
        <pc:sldMkLst>
          <pc:docMk/>
          <pc:sldMk cId="367049776" sldId="276"/>
        </pc:sldMkLst>
      </pc:sldChg>
      <pc:sldChg chg="addSp modSp new mod modTransition">
        <pc:chgData name="Hansel Matthew" userId="56cdb2426ad98d0d" providerId="LiveId" clId="{C6693999-ECE7-41DF-9945-99B5E2739FA5}" dt="2021-03-29T04:42:54.670" v="5409"/>
        <pc:sldMkLst>
          <pc:docMk/>
          <pc:sldMk cId="3297080370" sldId="276"/>
        </pc:sldMkLst>
        <pc:spChg chg="add mod">
          <ac:chgData name="Hansel Matthew" userId="56cdb2426ad98d0d" providerId="LiveId" clId="{C6693999-ECE7-41DF-9945-99B5E2739FA5}" dt="2021-03-28T17:37:33.672" v="4433" actId="14100"/>
          <ac:spMkLst>
            <pc:docMk/>
            <pc:sldMk cId="3297080370" sldId="276"/>
            <ac:spMk id="4" creationId="{2938BFD0-2B15-4204-9273-13A54907AB9F}"/>
          </ac:spMkLst>
        </pc:spChg>
        <pc:picChg chg="add mod">
          <ac:chgData name="Hansel Matthew" userId="56cdb2426ad98d0d" providerId="LiveId" clId="{C6693999-ECE7-41DF-9945-99B5E2739FA5}" dt="2021-03-28T17:37:22.646" v="4430" actId="1076"/>
          <ac:picMkLst>
            <pc:docMk/>
            <pc:sldMk cId="3297080370" sldId="276"/>
            <ac:picMk id="3" creationId="{E25322E3-E641-4D92-B8FB-AB8BFF3B1966}"/>
          </ac:picMkLst>
        </pc:picChg>
      </pc:sldChg>
      <pc:sldChg chg="addSp delSp modSp new del mod">
        <pc:chgData name="Hansel Matthew" userId="56cdb2426ad98d0d" providerId="LiveId" clId="{C6693999-ECE7-41DF-9945-99B5E2739FA5}" dt="2021-03-28T13:30:14.215" v="1205" actId="47"/>
        <pc:sldMkLst>
          <pc:docMk/>
          <pc:sldMk cId="3646764971" sldId="277"/>
        </pc:sldMkLst>
        <pc:spChg chg="mod">
          <ac:chgData name="Hansel Matthew" userId="56cdb2426ad98d0d" providerId="LiveId" clId="{C6693999-ECE7-41DF-9945-99B5E2739FA5}" dt="2021-03-28T13:29:28.845" v="1175" actId="20577"/>
          <ac:spMkLst>
            <pc:docMk/>
            <pc:sldMk cId="3646764971" sldId="277"/>
            <ac:spMk id="2" creationId="{57C59CC7-3DCE-4B39-89DC-E36AD5AA2355}"/>
          </ac:spMkLst>
        </pc:spChg>
        <pc:spChg chg="del">
          <ac:chgData name="Hansel Matthew" userId="56cdb2426ad98d0d" providerId="LiveId" clId="{C6693999-ECE7-41DF-9945-99B5E2739FA5}" dt="2021-03-28T13:29:50.037" v="1178" actId="478"/>
          <ac:spMkLst>
            <pc:docMk/>
            <pc:sldMk cId="3646764971" sldId="277"/>
            <ac:spMk id="3" creationId="{19B80A2C-BEF6-4E28-BF21-E7ACB7485920}"/>
          </ac:spMkLst>
        </pc:spChg>
        <pc:picChg chg="add mod">
          <ac:chgData name="Hansel Matthew" userId="56cdb2426ad98d0d" providerId="LiveId" clId="{C6693999-ECE7-41DF-9945-99B5E2739FA5}" dt="2021-03-28T13:29:52.492" v="1180" actId="14100"/>
          <ac:picMkLst>
            <pc:docMk/>
            <pc:sldMk cId="3646764971" sldId="277"/>
            <ac:picMk id="5" creationId="{B63D9EE4-7CB6-4A7A-BD35-80AD38FD09BB}"/>
          </ac:picMkLst>
        </pc:picChg>
      </pc:sldChg>
      <pc:sldChg chg="addSp delSp modSp add mod modTransition">
        <pc:chgData name="Hansel Matthew" userId="56cdb2426ad98d0d" providerId="LiveId" clId="{C6693999-ECE7-41DF-9945-99B5E2739FA5}" dt="2021-03-29T09:42:04.437" v="5431" actId="688"/>
        <pc:sldMkLst>
          <pc:docMk/>
          <pc:sldMk cId="648840681" sldId="278"/>
        </pc:sldMkLst>
        <pc:spChg chg="mod">
          <ac:chgData name="Hansel Matthew" userId="56cdb2426ad98d0d" providerId="LiveId" clId="{C6693999-ECE7-41DF-9945-99B5E2739FA5}" dt="2021-03-28T14:08:08.851" v="2432" actId="115"/>
          <ac:spMkLst>
            <pc:docMk/>
            <pc:sldMk cId="648840681" sldId="278"/>
            <ac:spMk id="2" creationId="{E608AC76-22F8-4FB1-8BC4-0060375B951C}"/>
          </ac:spMkLst>
        </pc:spChg>
        <pc:spChg chg="del">
          <ac:chgData name="Hansel Matthew" userId="56cdb2426ad98d0d" providerId="LiveId" clId="{C6693999-ECE7-41DF-9945-99B5E2739FA5}" dt="2021-03-28T13:30:05.160" v="1203" actId="478"/>
          <ac:spMkLst>
            <pc:docMk/>
            <pc:sldMk cId="648840681" sldId="278"/>
            <ac:spMk id="9" creationId="{4F730CE7-1E0C-44EB-A644-0C2504144732}"/>
          </ac:spMkLst>
        </pc:spChg>
        <pc:spChg chg="add del mod">
          <ac:chgData name="Hansel Matthew" userId="56cdb2426ad98d0d" providerId="LiveId" clId="{C6693999-ECE7-41DF-9945-99B5E2739FA5}" dt="2021-03-29T04:28:38.646" v="4766" actId="478"/>
          <ac:spMkLst>
            <pc:docMk/>
            <pc:sldMk cId="648840681" sldId="278"/>
            <ac:spMk id="27" creationId="{988ECA93-E9A7-43E8-9A25-F7747A975CA3}"/>
          </ac:spMkLst>
        </pc:spChg>
        <pc:spChg chg="add del mod">
          <ac:chgData name="Hansel Matthew" userId="56cdb2426ad98d0d" providerId="LiveId" clId="{C6693999-ECE7-41DF-9945-99B5E2739FA5}" dt="2021-03-28T13:41:36.290" v="1331" actId="478"/>
          <ac:spMkLst>
            <pc:docMk/>
            <pc:sldMk cId="648840681" sldId="278"/>
            <ac:spMk id="28" creationId="{F87191E7-2FE6-4B87-9BE1-3014DEF84F32}"/>
          </ac:spMkLst>
        </pc:spChg>
        <pc:spChg chg="add del mod">
          <ac:chgData name="Hansel Matthew" userId="56cdb2426ad98d0d" providerId="LiveId" clId="{C6693999-ECE7-41DF-9945-99B5E2739FA5}" dt="2021-03-28T13:41:24.329" v="1327"/>
          <ac:spMkLst>
            <pc:docMk/>
            <pc:sldMk cId="648840681" sldId="278"/>
            <ac:spMk id="29" creationId="{610F2568-86E5-4349-95BA-BC5EA7F2A436}"/>
          </ac:spMkLst>
        </pc:spChg>
        <pc:spChg chg="add del mod">
          <ac:chgData name="Hansel Matthew" userId="56cdb2426ad98d0d" providerId="LiveId" clId="{C6693999-ECE7-41DF-9945-99B5E2739FA5}" dt="2021-03-28T13:41:34.156" v="1330" actId="478"/>
          <ac:spMkLst>
            <pc:docMk/>
            <pc:sldMk cId="648840681" sldId="278"/>
            <ac:spMk id="31" creationId="{425D9CD9-4ED9-4E4E-B64A-D6DDC9F1119C}"/>
          </ac:spMkLst>
        </pc:spChg>
        <pc:spChg chg="add mod">
          <ac:chgData name="Hansel Matthew" userId="56cdb2426ad98d0d" providerId="LiveId" clId="{C6693999-ECE7-41DF-9945-99B5E2739FA5}" dt="2021-03-29T04:28:49.005" v="4779" actId="20577"/>
          <ac:spMkLst>
            <pc:docMk/>
            <pc:sldMk cId="648840681" sldId="278"/>
            <ac:spMk id="33" creationId="{67B5A7C8-2B7F-4835-9AC9-55E2131EA5AA}"/>
          </ac:spMkLst>
        </pc:spChg>
        <pc:picChg chg="add del mod">
          <ac:chgData name="Hansel Matthew" userId="56cdb2426ad98d0d" providerId="LiveId" clId="{C6693999-ECE7-41DF-9945-99B5E2739FA5}" dt="2021-03-28T13:35:28.305" v="1218" actId="478"/>
          <ac:picMkLst>
            <pc:docMk/>
            <pc:sldMk cId="648840681" sldId="278"/>
            <ac:picMk id="4" creationId="{BF1385FB-B86E-4BEC-BD0E-D998769B61AA}"/>
          </ac:picMkLst>
        </pc:picChg>
        <pc:picChg chg="add mod">
          <ac:chgData name="Hansel Matthew" userId="56cdb2426ad98d0d" providerId="LiveId" clId="{C6693999-ECE7-41DF-9945-99B5E2739FA5}" dt="2021-03-28T13:37:39.117" v="1243" actId="1076"/>
          <ac:picMkLst>
            <pc:docMk/>
            <pc:sldMk cId="648840681" sldId="278"/>
            <ac:picMk id="6" creationId="{8D415FD2-2F6B-4030-AE6A-714A8E283703}"/>
          </ac:picMkLst>
        </pc:picChg>
        <pc:picChg chg="add mod">
          <ac:chgData name="Hansel Matthew" userId="56cdb2426ad98d0d" providerId="LiveId" clId="{C6693999-ECE7-41DF-9945-99B5E2739FA5}" dt="2021-03-28T13:37:40.369" v="1244" actId="1076"/>
          <ac:picMkLst>
            <pc:docMk/>
            <pc:sldMk cId="648840681" sldId="278"/>
            <ac:picMk id="8" creationId="{551B03C0-9D63-4C5B-974C-C872A4E89813}"/>
          </ac:picMkLst>
        </pc:picChg>
        <pc:picChg chg="mod">
          <ac:chgData name="Hansel Matthew" userId="56cdb2426ad98d0d" providerId="LiveId" clId="{C6693999-ECE7-41DF-9945-99B5E2739FA5}" dt="2021-03-29T09:42:04.437" v="5431" actId="688"/>
          <ac:picMkLst>
            <pc:docMk/>
            <pc:sldMk cId="648840681" sldId="278"/>
            <ac:picMk id="11" creationId="{5CC61E59-F52A-4ED7-A17A-439CF594669D}"/>
          </ac:picMkLst>
        </pc:picChg>
        <pc:picChg chg="mod">
          <ac:chgData name="Hansel Matthew" userId="56cdb2426ad98d0d" providerId="LiveId" clId="{C6693999-ECE7-41DF-9945-99B5E2739FA5}" dt="2021-03-29T09:42:04.437" v="5431" actId="688"/>
          <ac:picMkLst>
            <pc:docMk/>
            <pc:sldMk cId="648840681" sldId="278"/>
            <ac:picMk id="13" creationId="{EC75CDF2-1458-4779-BE63-46C85AAAB45B}"/>
          </ac:picMkLst>
        </pc:picChg>
        <pc:cxnChg chg="add del mod">
          <ac:chgData name="Hansel Matthew" userId="56cdb2426ad98d0d" providerId="LiveId" clId="{C6693999-ECE7-41DF-9945-99B5E2739FA5}" dt="2021-03-28T13:38:13.331" v="1248" actId="478"/>
          <ac:cxnSpMkLst>
            <pc:docMk/>
            <pc:sldMk cId="648840681" sldId="278"/>
            <ac:cxnSpMk id="12" creationId="{9D8C9BFA-17E6-4924-9817-4B31C5D7F031}"/>
          </ac:cxnSpMkLst>
        </pc:cxnChg>
        <pc:cxnChg chg="add del mod">
          <ac:chgData name="Hansel Matthew" userId="56cdb2426ad98d0d" providerId="LiveId" clId="{C6693999-ECE7-41DF-9945-99B5E2739FA5}" dt="2021-03-28T13:38:58.680" v="1256" actId="21"/>
          <ac:cxnSpMkLst>
            <pc:docMk/>
            <pc:sldMk cId="648840681" sldId="278"/>
            <ac:cxnSpMk id="16" creationId="{04BAF6D8-9281-4B38-B104-E72E90DA757E}"/>
          </ac:cxnSpMkLst>
        </pc:cxnChg>
        <pc:cxnChg chg="add mod">
          <ac:chgData name="Hansel Matthew" userId="56cdb2426ad98d0d" providerId="LiveId" clId="{C6693999-ECE7-41DF-9945-99B5E2739FA5}" dt="2021-03-28T13:39:06.655" v="1259" actId="14100"/>
          <ac:cxnSpMkLst>
            <pc:docMk/>
            <pc:sldMk cId="648840681" sldId="278"/>
            <ac:cxnSpMk id="18" creationId="{AFF0632A-A899-4214-8D28-D9F6F7CF4146}"/>
          </ac:cxnSpMkLst>
        </pc:cxnChg>
        <pc:cxnChg chg="add mod">
          <ac:chgData name="Hansel Matthew" userId="56cdb2426ad98d0d" providerId="LiveId" clId="{C6693999-ECE7-41DF-9945-99B5E2739FA5}" dt="2021-03-28T13:39:14.554" v="1262" actId="14100"/>
          <ac:cxnSpMkLst>
            <pc:docMk/>
            <pc:sldMk cId="648840681" sldId="278"/>
            <ac:cxnSpMk id="21" creationId="{879A4EDC-19E1-48C0-9E27-44067D0260BA}"/>
          </ac:cxnSpMkLst>
        </pc:cxnChg>
        <pc:cxnChg chg="add mod">
          <ac:chgData name="Hansel Matthew" userId="56cdb2426ad98d0d" providerId="LiveId" clId="{C6693999-ECE7-41DF-9945-99B5E2739FA5}" dt="2021-03-28T13:39:21.746" v="1265" actId="14100"/>
          <ac:cxnSpMkLst>
            <pc:docMk/>
            <pc:sldMk cId="648840681" sldId="278"/>
            <ac:cxnSpMk id="24" creationId="{C98ACFFD-38BB-48A0-BC1A-7DC730E1FD9A}"/>
          </ac:cxnSpMkLst>
        </pc:cxnChg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448836015" sldId="279"/>
        </pc:sldMkLst>
        <pc:spChg chg="mod">
          <ac:chgData name="Hansel Matthew" userId="56cdb2426ad98d0d" providerId="LiveId" clId="{C6693999-ECE7-41DF-9945-99B5E2739FA5}" dt="2021-03-29T04:35:44.592" v="5401" actId="20577"/>
          <ac:spMkLst>
            <pc:docMk/>
            <pc:sldMk cId="448836015" sldId="279"/>
            <ac:spMk id="2" creationId="{F2E40668-2F8F-4A64-AEFE-214E6BE55A53}"/>
          </ac:spMkLst>
        </pc:spChg>
        <pc:spChg chg="mod">
          <ac:chgData name="Hansel Matthew" userId="56cdb2426ad98d0d" providerId="LiveId" clId="{C6693999-ECE7-41DF-9945-99B5E2739FA5}" dt="2021-03-28T13:55:57.137" v="1717" actId="123"/>
          <ac:spMkLst>
            <pc:docMk/>
            <pc:sldMk cId="448836015" sldId="279"/>
            <ac:spMk id="3" creationId="{CF7A10FD-D10D-44EB-B529-B328CC1E1E73}"/>
          </ac:spMkLst>
        </pc:spChg>
        <pc:spChg chg="add mod">
          <ac:chgData name="Hansel Matthew" userId="56cdb2426ad98d0d" providerId="LiveId" clId="{C6693999-ECE7-41DF-9945-99B5E2739FA5}" dt="2021-03-28T13:56:13.704" v="1721" actId="1076"/>
          <ac:spMkLst>
            <pc:docMk/>
            <pc:sldMk cId="448836015" sldId="279"/>
            <ac:spMk id="7" creationId="{69D64EC5-DD04-490C-A273-3CE4E0667634}"/>
          </ac:spMkLst>
        </pc:spChg>
        <pc:spChg chg="add del mod">
          <ac:chgData name="Hansel Matthew" userId="56cdb2426ad98d0d" providerId="LiveId" clId="{C6693999-ECE7-41DF-9945-99B5E2739FA5}" dt="2021-03-29T04:27:41.381" v="4759" actId="478"/>
          <ac:spMkLst>
            <pc:docMk/>
            <pc:sldMk cId="448836015" sldId="279"/>
            <ac:spMk id="8" creationId="{93EC22DE-EAF9-4522-8B57-998E89321930}"/>
          </ac:spMkLst>
        </pc:spChg>
        <pc:spChg chg="add mod">
          <ac:chgData name="Hansel Matthew" userId="56cdb2426ad98d0d" providerId="LiveId" clId="{C6693999-ECE7-41DF-9945-99B5E2739FA5}" dt="2021-03-28T13:56:13.704" v="1721" actId="1076"/>
          <ac:spMkLst>
            <pc:docMk/>
            <pc:sldMk cId="448836015" sldId="279"/>
            <ac:spMk id="9" creationId="{060224CB-69BD-41F1-B553-8356CEE3DF20}"/>
          </ac:spMkLst>
        </pc:spChg>
        <pc:picChg chg="add mod">
          <ac:chgData name="Hansel Matthew" userId="56cdb2426ad98d0d" providerId="LiveId" clId="{C6693999-ECE7-41DF-9945-99B5E2739FA5}" dt="2021-03-28T13:56:13.704" v="1721" actId="1076"/>
          <ac:picMkLst>
            <pc:docMk/>
            <pc:sldMk cId="448836015" sldId="279"/>
            <ac:picMk id="5" creationId="{A0A5B500-4B03-485E-87B7-0AA24691053E}"/>
          </ac:picMkLst>
        </pc:picChg>
        <pc:picChg chg="add mod">
          <ac:chgData name="Hansel Matthew" userId="56cdb2426ad98d0d" providerId="LiveId" clId="{C6693999-ECE7-41DF-9945-99B5E2739FA5}" dt="2021-03-29T04:27:39.167" v="4758" actId="14826"/>
          <ac:picMkLst>
            <pc:docMk/>
            <pc:sldMk cId="448836015" sldId="279"/>
            <ac:picMk id="6" creationId="{260E6EA9-7056-419F-B774-5FF7CF351049}"/>
          </ac:picMkLst>
        </pc:picChg>
      </pc:sldChg>
      <pc:sldChg chg="addSp modSp new mod modTransition">
        <pc:chgData name="Hansel Matthew" userId="56cdb2426ad98d0d" providerId="LiveId" clId="{C6693999-ECE7-41DF-9945-99B5E2739FA5}" dt="2021-03-29T04:42:54.670" v="5409"/>
        <pc:sldMkLst>
          <pc:docMk/>
          <pc:sldMk cId="1988039078" sldId="280"/>
        </pc:sldMkLst>
        <pc:spChg chg="add mod">
          <ac:chgData name="Hansel Matthew" userId="56cdb2426ad98d0d" providerId="LiveId" clId="{C6693999-ECE7-41DF-9945-99B5E2739FA5}" dt="2021-03-28T17:37:02.367" v="4423" actId="1076"/>
          <ac:spMkLst>
            <pc:docMk/>
            <pc:sldMk cId="1988039078" sldId="280"/>
            <ac:spMk id="4" creationId="{460E610E-EEB6-4A4B-97AF-8D870E9DC87C}"/>
          </ac:spMkLst>
        </pc:spChg>
        <pc:picChg chg="add mod">
          <ac:chgData name="Hansel Matthew" userId="56cdb2426ad98d0d" providerId="LiveId" clId="{C6693999-ECE7-41DF-9945-99B5E2739FA5}" dt="2021-03-28T13:46:39.945" v="1541" actId="14826"/>
          <ac:picMkLst>
            <pc:docMk/>
            <pc:sldMk cId="1988039078" sldId="280"/>
            <ac:picMk id="3" creationId="{FD786E16-1FB2-42EF-9149-B847D096C787}"/>
          </ac:picMkLst>
        </pc:picChg>
      </pc:sldChg>
      <pc:sldChg chg="addSp delSp modSp add del mod">
        <pc:chgData name="Hansel Matthew" userId="56cdb2426ad98d0d" providerId="LiveId" clId="{C6693999-ECE7-41DF-9945-99B5E2739FA5}" dt="2021-03-28T16:51:05.524" v="3517" actId="47"/>
        <pc:sldMkLst>
          <pc:docMk/>
          <pc:sldMk cId="1896960256" sldId="281"/>
        </pc:sldMkLst>
        <pc:spChg chg="mod">
          <ac:chgData name="Hansel Matthew" userId="56cdb2426ad98d0d" providerId="LiveId" clId="{C6693999-ECE7-41DF-9945-99B5E2739FA5}" dt="2021-03-28T16:50:42.856" v="3509" actId="20577"/>
          <ac:spMkLst>
            <pc:docMk/>
            <pc:sldMk cId="1896960256" sldId="281"/>
            <ac:spMk id="2" creationId="{E608AC76-22F8-4FB1-8BC4-0060375B951C}"/>
          </ac:spMkLst>
        </pc:spChg>
        <pc:spChg chg="add mod">
          <ac:chgData name="Hansel Matthew" userId="56cdb2426ad98d0d" providerId="LiveId" clId="{C6693999-ECE7-41DF-9945-99B5E2739FA5}" dt="2021-03-28T16:47:15.432" v="3439" actId="1076"/>
          <ac:spMkLst>
            <pc:docMk/>
            <pc:sldMk cId="1896960256" sldId="281"/>
            <ac:spMk id="17" creationId="{24E1402C-4F44-4305-A65A-F7B521BEC77D}"/>
          </ac:spMkLst>
        </pc:spChg>
        <pc:spChg chg="add mod">
          <ac:chgData name="Hansel Matthew" userId="56cdb2426ad98d0d" providerId="LiveId" clId="{C6693999-ECE7-41DF-9945-99B5E2739FA5}" dt="2021-03-28T16:47:36.590" v="3442" actId="1076"/>
          <ac:spMkLst>
            <pc:docMk/>
            <pc:sldMk cId="1896960256" sldId="281"/>
            <ac:spMk id="18" creationId="{13DA311F-8769-4A14-8B63-877D9A880BC6}"/>
          </ac:spMkLst>
        </pc:spChg>
        <pc:spChg chg="add del mod">
          <ac:chgData name="Hansel Matthew" userId="56cdb2426ad98d0d" providerId="LiveId" clId="{C6693999-ECE7-41DF-9945-99B5E2739FA5}" dt="2021-03-28T16:45:50.934" v="3416" actId="21"/>
          <ac:spMkLst>
            <pc:docMk/>
            <pc:sldMk cId="1896960256" sldId="281"/>
            <ac:spMk id="25" creationId="{A95BD3BA-2629-485D-9F12-E083B65369FD}"/>
          </ac:spMkLst>
        </pc:spChg>
        <pc:spChg chg="add del mod">
          <ac:chgData name="Hansel Matthew" userId="56cdb2426ad98d0d" providerId="LiveId" clId="{C6693999-ECE7-41DF-9945-99B5E2739FA5}" dt="2021-03-28T14:28:36.526" v="2533" actId="22"/>
          <ac:spMkLst>
            <pc:docMk/>
            <pc:sldMk cId="1896960256" sldId="281"/>
            <ac:spMk id="26" creationId="{331C29D2-A4A2-431D-9226-6C090CEE7309}"/>
          </ac:spMkLst>
        </pc:spChg>
        <pc:spChg chg="del">
          <ac:chgData name="Hansel Matthew" userId="56cdb2426ad98d0d" providerId="LiveId" clId="{C6693999-ECE7-41DF-9945-99B5E2739FA5}" dt="2021-03-28T13:57:06.616" v="1727" actId="478"/>
          <ac:spMkLst>
            <pc:docMk/>
            <pc:sldMk cId="1896960256" sldId="281"/>
            <ac:spMk id="27" creationId="{988ECA93-E9A7-43E8-9A25-F7747A975CA3}"/>
          </ac:spMkLst>
        </pc:spChg>
        <pc:spChg chg="add del mod">
          <ac:chgData name="Hansel Matthew" userId="56cdb2426ad98d0d" providerId="LiveId" clId="{C6693999-ECE7-41DF-9945-99B5E2739FA5}" dt="2021-03-28T16:45:50.934" v="3416" actId="21"/>
          <ac:spMkLst>
            <pc:docMk/>
            <pc:sldMk cId="1896960256" sldId="281"/>
            <ac:spMk id="28" creationId="{7B57677F-AC50-4F40-8ED0-F130CB2FE391}"/>
          </ac:spMkLst>
        </pc:spChg>
        <pc:spChg chg="add del mod">
          <ac:chgData name="Hansel Matthew" userId="56cdb2426ad98d0d" providerId="LiveId" clId="{C6693999-ECE7-41DF-9945-99B5E2739FA5}" dt="2021-03-28T16:45:50.934" v="3416" actId="21"/>
          <ac:spMkLst>
            <pc:docMk/>
            <pc:sldMk cId="1896960256" sldId="281"/>
            <ac:spMk id="29" creationId="{993558A9-6A04-4EAC-8783-388170BC9FB6}"/>
          </ac:spMkLst>
        </pc:spChg>
        <pc:spChg chg="add del mod">
          <ac:chgData name="Hansel Matthew" userId="56cdb2426ad98d0d" providerId="LiveId" clId="{C6693999-ECE7-41DF-9945-99B5E2739FA5}" dt="2021-03-28T16:45:50.934" v="3416" actId="21"/>
          <ac:spMkLst>
            <pc:docMk/>
            <pc:sldMk cId="1896960256" sldId="281"/>
            <ac:spMk id="30" creationId="{9A552AF3-B9F2-4CE8-BC20-526E9C46EF9D}"/>
          </ac:spMkLst>
        </pc:spChg>
        <pc:spChg chg="del mod">
          <ac:chgData name="Hansel Matthew" userId="56cdb2426ad98d0d" providerId="LiveId" clId="{C6693999-ECE7-41DF-9945-99B5E2739FA5}" dt="2021-03-28T13:57:08.899" v="1731" actId="478"/>
          <ac:spMkLst>
            <pc:docMk/>
            <pc:sldMk cId="1896960256" sldId="281"/>
            <ac:spMk id="33" creationId="{67B5A7C8-2B7F-4835-9AC9-55E2131EA5AA}"/>
          </ac:spMkLst>
        </pc:spChg>
        <pc:spChg chg="add mod">
          <ac:chgData name="Hansel Matthew" userId="56cdb2426ad98d0d" providerId="LiveId" clId="{C6693999-ECE7-41DF-9945-99B5E2739FA5}" dt="2021-03-28T16:47:01.869" v="3426" actId="1076"/>
          <ac:spMkLst>
            <pc:docMk/>
            <pc:sldMk cId="1896960256" sldId="281"/>
            <ac:spMk id="34" creationId="{140C275E-737F-4EE0-BD2F-414BA4B4B486}"/>
          </ac:spMkLst>
        </pc:spChg>
        <pc:spChg chg="add mod">
          <ac:chgData name="Hansel Matthew" userId="56cdb2426ad98d0d" providerId="LiveId" clId="{C6693999-ECE7-41DF-9945-99B5E2739FA5}" dt="2021-03-28T16:47:04.942" v="3427" actId="1076"/>
          <ac:spMkLst>
            <pc:docMk/>
            <pc:sldMk cId="1896960256" sldId="281"/>
            <ac:spMk id="36" creationId="{E498E337-FC62-4819-98DA-F9EE1BFCCD67}"/>
          </ac:spMkLst>
        </pc:spChg>
        <pc:spChg chg="add mod">
          <ac:chgData name="Hansel Matthew" userId="56cdb2426ad98d0d" providerId="LiveId" clId="{C6693999-ECE7-41DF-9945-99B5E2739FA5}" dt="2021-03-28T16:47:39.544" v="3443" actId="1076"/>
          <ac:spMkLst>
            <pc:docMk/>
            <pc:sldMk cId="1896960256" sldId="281"/>
            <ac:spMk id="38" creationId="{96A13034-DE47-480F-89D7-95C183B32462}"/>
          </ac:spMkLst>
        </pc:spChg>
        <pc:spChg chg="add mod">
          <ac:chgData name="Hansel Matthew" userId="56cdb2426ad98d0d" providerId="LiveId" clId="{C6693999-ECE7-41DF-9945-99B5E2739FA5}" dt="2021-03-28T16:46:10.998" v="3423" actId="1076"/>
          <ac:spMkLst>
            <pc:docMk/>
            <pc:sldMk cId="1896960256" sldId="281"/>
            <ac:spMk id="40" creationId="{E76E28A4-69EA-41EB-81F0-4EF1AF177515}"/>
          </ac:spMkLst>
        </pc:spChg>
        <pc:picChg chg="add del mod">
          <ac:chgData name="Hansel Matthew" userId="56cdb2426ad98d0d" providerId="LiveId" clId="{C6693999-ECE7-41DF-9945-99B5E2739FA5}" dt="2021-03-28T16:45:50.934" v="3416" actId="21"/>
          <ac:picMkLst>
            <pc:docMk/>
            <pc:sldMk cId="1896960256" sldId="281"/>
            <ac:picMk id="4" creationId="{05485268-FF4F-4E8E-8D51-DD926DDB5A4E}"/>
          </ac:picMkLst>
        </pc:picChg>
        <pc:picChg chg="del">
          <ac:chgData name="Hansel Matthew" userId="56cdb2426ad98d0d" providerId="LiveId" clId="{C6693999-ECE7-41DF-9945-99B5E2739FA5}" dt="2021-03-28T13:57:05.558" v="1725" actId="478"/>
          <ac:picMkLst>
            <pc:docMk/>
            <pc:sldMk cId="1896960256" sldId="281"/>
            <ac:picMk id="6" creationId="{8D415FD2-2F6B-4030-AE6A-714A8E283703}"/>
          </ac:picMkLst>
        </pc:picChg>
        <pc:picChg chg="add del mod">
          <ac:chgData name="Hansel Matthew" userId="56cdb2426ad98d0d" providerId="LiveId" clId="{C6693999-ECE7-41DF-9945-99B5E2739FA5}" dt="2021-03-28T14:25:51.963" v="2493" actId="478"/>
          <ac:picMkLst>
            <pc:docMk/>
            <pc:sldMk cId="1896960256" sldId="281"/>
            <ac:picMk id="7" creationId="{FA0AC93D-A9A2-4CD8-BC71-E78170CC2410}"/>
          </ac:picMkLst>
        </pc:picChg>
        <pc:picChg chg="del">
          <ac:chgData name="Hansel Matthew" userId="56cdb2426ad98d0d" providerId="LiveId" clId="{C6693999-ECE7-41DF-9945-99B5E2739FA5}" dt="2021-03-28T13:57:05.871" v="1726" actId="478"/>
          <ac:picMkLst>
            <pc:docMk/>
            <pc:sldMk cId="1896960256" sldId="281"/>
            <ac:picMk id="8" creationId="{551B03C0-9D63-4C5B-974C-C872A4E89813}"/>
          </ac:picMkLst>
        </pc:picChg>
        <pc:picChg chg="add del">
          <ac:chgData name="Hansel Matthew" userId="56cdb2426ad98d0d" providerId="LiveId" clId="{C6693999-ECE7-41DF-9945-99B5E2739FA5}" dt="2021-03-28T14:27:27.545" v="2505" actId="22"/>
          <ac:picMkLst>
            <pc:docMk/>
            <pc:sldMk cId="1896960256" sldId="281"/>
            <ac:picMk id="10" creationId="{F74EB985-2A91-4E3E-8BB0-161362B0F67E}"/>
          </ac:picMkLst>
        </pc:picChg>
        <pc:picChg chg="add del mod">
          <ac:chgData name="Hansel Matthew" userId="56cdb2426ad98d0d" providerId="LiveId" clId="{C6693999-ECE7-41DF-9945-99B5E2739FA5}" dt="2021-03-28T16:50:55.385" v="3512" actId="478"/>
          <ac:picMkLst>
            <pc:docMk/>
            <pc:sldMk cId="1896960256" sldId="281"/>
            <ac:picMk id="11" creationId="{5CC61E59-F52A-4ED7-A17A-439CF594669D}"/>
          </ac:picMkLst>
        </pc:picChg>
        <pc:picChg chg="del mod">
          <ac:chgData name="Hansel Matthew" userId="56cdb2426ad98d0d" providerId="LiveId" clId="{C6693999-ECE7-41DF-9945-99B5E2739FA5}" dt="2021-03-28T16:51:01.212" v="3515" actId="21"/>
          <ac:picMkLst>
            <pc:docMk/>
            <pc:sldMk cId="1896960256" sldId="281"/>
            <ac:picMk id="13" creationId="{EC75CDF2-1458-4779-BE63-46C85AAAB45B}"/>
          </ac:picMkLst>
        </pc:picChg>
        <pc:picChg chg="add del mod">
          <ac:chgData name="Hansel Matthew" userId="56cdb2426ad98d0d" providerId="LiveId" clId="{C6693999-ECE7-41DF-9945-99B5E2739FA5}" dt="2021-03-28T14:25:52.284" v="2494" actId="478"/>
          <ac:picMkLst>
            <pc:docMk/>
            <pc:sldMk cId="1896960256" sldId="281"/>
            <ac:picMk id="17" creationId="{D5247BF3-A0FF-4FC4-940F-05941295652D}"/>
          </ac:picMkLst>
        </pc:picChg>
        <pc:picChg chg="add del mod ord">
          <ac:chgData name="Hansel Matthew" userId="56cdb2426ad98d0d" providerId="LiveId" clId="{C6693999-ECE7-41DF-9945-99B5E2739FA5}" dt="2021-03-28T14:25:50.195" v="2492" actId="478"/>
          <ac:picMkLst>
            <pc:docMk/>
            <pc:sldMk cId="1896960256" sldId="281"/>
            <ac:picMk id="19" creationId="{F0DCB1BA-17F8-4877-86F2-6BA91FF5A617}"/>
          </ac:picMkLst>
        </pc:picChg>
        <pc:picChg chg="add del mod">
          <ac:chgData name="Hansel Matthew" userId="56cdb2426ad98d0d" providerId="LiveId" clId="{C6693999-ECE7-41DF-9945-99B5E2739FA5}" dt="2021-03-28T16:45:50.934" v="3416" actId="21"/>
          <ac:picMkLst>
            <pc:docMk/>
            <pc:sldMk cId="1896960256" sldId="281"/>
            <ac:picMk id="20" creationId="{E951C891-E6E9-4C92-A969-F809301D0861}"/>
          </ac:picMkLst>
        </pc:picChg>
        <pc:picChg chg="add del mod">
          <ac:chgData name="Hansel Matthew" userId="56cdb2426ad98d0d" providerId="LiveId" clId="{C6693999-ECE7-41DF-9945-99B5E2739FA5}" dt="2021-03-28T16:45:50.934" v="3416" actId="21"/>
          <ac:picMkLst>
            <pc:docMk/>
            <pc:sldMk cId="1896960256" sldId="281"/>
            <ac:picMk id="22" creationId="{79453BA1-724B-4213-997E-EB87959AEFDF}"/>
          </ac:picMkLst>
        </pc:picChg>
        <pc:picChg chg="add del mod">
          <ac:chgData name="Hansel Matthew" userId="56cdb2426ad98d0d" providerId="LiveId" clId="{C6693999-ECE7-41DF-9945-99B5E2739FA5}" dt="2021-03-28T16:45:50.934" v="3416" actId="21"/>
          <ac:picMkLst>
            <pc:docMk/>
            <pc:sldMk cId="1896960256" sldId="281"/>
            <ac:picMk id="23" creationId="{9D479A4F-A8A0-459E-A480-83A532980522}"/>
          </ac:picMkLst>
        </pc:picChg>
        <pc:cxnChg chg="del">
          <ac:chgData name="Hansel Matthew" userId="56cdb2426ad98d0d" providerId="LiveId" clId="{C6693999-ECE7-41DF-9945-99B5E2739FA5}" dt="2021-03-28T13:57:04.285" v="1723" actId="478"/>
          <ac:cxnSpMkLst>
            <pc:docMk/>
            <pc:sldMk cId="1896960256" sldId="281"/>
            <ac:cxnSpMk id="16" creationId="{04BAF6D8-9281-4B38-B104-E72E90DA757E}"/>
          </ac:cxnSpMkLst>
        </pc:cxnChg>
        <pc:cxnChg chg="del">
          <ac:chgData name="Hansel Matthew" userId="56cdb2426ad98d0d" providerId="LiveId" clId="{C6693999-ECE7-41DF-9945-99B5E2739FA5}" dt="2021-03-28T13:57:05.224" v="1724" actId="478"/>
          <ac:cxnSpMkLst>
            <pc:docMk/>
            <pc:sldMk cId="1896960256" sldId="281"/>
            <ac:cxnSpMk id="18" creationId="{AFF0632A-A899-4214-8D28-D9F6F7CF4146}"/>
          </ac:cxnSpMkLst>
        </pc:cxnChg>
        <pc:cxnChg chg="del">
          <ac:chgData name="Hansel Matthew" userId="56cdb2426ad98d0d" providerId="LiveId" clId="{C6693999-ECE7-41DF-9945-99B5E2739FA5}" dt="2021-03-28T13:57:07.205" v="1728" actId="478"/>
          <ac:cxnSpMkLst>
            <pc:docMk/>
            <pc:sldMk cId="1896960256" sldId="281"/>
            <ac:cxnSpMk id="21" creationId="{879A4EDC-19E1-48C0-9E27-44067D0260BA}"/>
          </ac:cxnSpMkLst>
        </pc:cxnChg>
        <pc:cxnChg chg="del">
          <ac:chgData name="Hansel Matthew" userId="56cdb2426ad98d0d" providerId="LiveId" clId="{C6693999-ECE7-41DF-9945-99B5E2739FA5}" dt="2021-03-28T13:57:07.601" v="1729" actId="478"/>
          <ac:cxnSpMkLst>
            <pc:docMk/>
            <pc:sldMk cId="1896960256" sldId="281"/>
            <ac:cxnSpMk id="24" creationId="{C98ACFFD-38BB-48A0-BC1A-7DC730E1FD9A}"/>
          </ac:cxnSpMkLst>
        </pc:cxnChg>
        <pc:cxnChg chg="add del mod">
          <ac:chgData name="Hansel Matthew" userId="56cdb2426ad98d0d" providerId="LiveId" clId="{C6693999-ECE7-41DF-9945-99B5E2739FA5}" dt="2021-03-28T14:30:41.977" v="2569" actId="478"/>
          <ac:cxnSpMkLst>
            <pc:docMk/>
            <pc:sldMk cId="1896960256" sldId="281"/>
            <ac:cxnSpMk id="31" creationId="{CCFDA144-50B1-48C5-BD4F-E82778522F28}"/>
          </ac:cxnSpMkLst>
        </pc:cxnChg>
      </pc:sldChg>
      <pc:sldChg chg="add del">
        <pc:chgData name="Hansel Matthew" userId="56cdb2426ad98d0d" providerId="LiveId" clId="{C6693999-ECE7-41DF-9945-99B5E2739FA5}" dt="2021-03-28T13:57:27.316" v="1733"/>
        <pc:sldMkLst>
          <pc:docMk/>
          <pc:sldMk cId="3195628489" sldId="282"/>
        </pc:sldMkLst>
      </pc:sldChg>
      <pc:sldChg chg="delSp modSp add mod modTransition">
        <pc:chgData name="Hansel Matthew" userId="56cdb2426ad98d0d" providerId="LiveId" clId="{C6693999-ECE7-41DF-9945-99B5E2739FA5}" dt="2021-03-29T04:42:54.670" v="5409"/>
        <pc:sldMkLst>
          <pc:docMk/>
          <pc:sldMk cId="3466589921" sldId="282"/>
        </pc:sldMkLst>
        <pc:spChg chg="mod">
          <ac:chgData name="Hansel Matthew" userId="56cdb2426ad98d0d" providerId="LiveId" clId="{C6693999-ECE7-41DF-9945-99B5E2739FA5}" dt="2021-03-29T04:35:47.566" v="5403" actId="20577"/>
          <ac:spMkLst>
            <pc:docMk/>
            <pc:sldMk cId="3466589921" sldId="282"/>
            <ac:spMk id="2" creationId="{F2E40668-2F8F-4A64-AEFE-214E6BE55A53}"/>
          </ac:spMkLst>
        </pc:spChg>
        <pc:spChg chg="mod">
          <ac:chgData name="Hansel Matthew" userId="56cdb2426ad98d0d" providerId="LiveId" clId="{C6693999-ECE7-41DF-9945-99B5E2739FA5}" dt="2021-03-28T13:58:01.966" v="1794" actId="20577"/>
          <ac:spMkLst>
            <pc:docMk/>
            <pc:sldMk cId="3466589921" sldId="282"/>
            <ac:spMk id="3" creationId="{CF7A10FD-D10D-44EB-B529-B328CC1E1E73}"/>
          </ac:spMkLst>
        </pc:spChg>
        <pc:spChg chg="del">
          <ac:chgData name="Hansel Matthew" userId="56cdb2426ad98d0d" providerId="LiveId" clId="{C6693999-ECE7-41DF-9945-99B5E2739FA5}" dt="2021-03-29T04:27:47.819" v="4760" actId="478"/>
          <ac:spMkLst>
            <pc:docMk/>
            <pc:sldMk cId="3466589921" sldId="282"/>
            <ac:spMk id="8" creationId="{93EC22DE-EAF9-4522-8B57-998E89321930}"/>
          </ac:spMkLst>
        </pc:spChg>
        <pc:picChg chg="mod">
          <ac:chgData name="Hansel Matthew" userId="56cdb2426ad98d0d" providerId="LiveId" clId="{C6693999-ECE7-41DF-9945-99B5E2739FA5}" dt="2021-03-28T13:58:18.807" v="1795" actId="14826"/>
          <ac:picMkLst>
            <pc:docMk/>
            <pc:sldMk cId="3466589921" sldId="282"/>
            <ac:picMk id="5" creationId="{A0A5B500-4B03-485E-87B7-0AA24691053E}"/>
          </ac:picMkLst>
        </pc:picChg>
        <pc:picChg chg="mod">
          <ac:chgData name="Hansel Matthew" userId="56cdb2426ad98d0d" providerId="LiveId" clId="{C6693999-ECE7-41DF-9945-99B5E2739FA5}" dt="2021-03-29T04:27:50.396" v="4761" actId="14826"/>
          <ac:picMkLst>
            <pc:docMk/>
            <pc:sldMk cId="3466589921" sldId="282"/>
            <ac:picMk id="6" creationId="{260E6EA9-7056-419F-B774-5FF7CF351049}"/>
          </ac:picMkLst>
        </pc:picChg>
      </pc:sldChg>
      <pc:sldChg chg="addSp modSp add mod modTransition">
        <pc:chgData name="Hansel Matthew" userId="56cdb2426ad98d0d" providerId="LiveId" clId="{C6693999-ECE7-41DF-9945-99B5E2739FA5}" dt="2021-03-29T04:42:54.670" v="5409"/>
        <pc:sldMkLst>
          <pc:docMk/>
          <pc:sldMk cId="2976843269" sldId="283"/>
        </pc:sldMkLst>
        <pc:spChg chg="add mod">
          <ac:chgData name="Hansel Matthew" userId="56cdb2426ad98d0d" providerId="LiveId" clId="{C6693999-ECE7-41DF-9945-99B5E2739FA5}" dt="2021-03-28T17:36:50.101" v="4419" actId="1582"/>
          <ac:spMkLst>
            <pc:docMk/>
            <pc:sldMk cId="2976843269" sldId="283"/>
            <ac:spMk id="2" creationId="{2D3EE7CD-CD13-4F24-AF05-7A3D24C70769}"/>
          </ac:spMkLst>
        </pc:spChg>
        <pc:picChg chg="mod">
          <ac:chgData name="Hansel Matthew" userId="56cdb2426ad98d0d" providerId="LiveId" clId="{C6693999-ECE7-41DF-9945-99B5E2739FA5}" dt="2021-03-28T13:58:59.536" v="1798" actId="14826"/>
          <ac:picMkLst>
            <pc:docMk/>
            <pc:sldMk cId="2976843269" sldId="283"/>
            <ac:picMk id="3" creationId="{FD786E16-1FB2-42EF-9149-B847D096C787}"/>
          </ac:picMkLst>
        </pc:picChg>
      </pc:sldChg>
      <pc:sldChg chg="modSp new mod">
        <pc:chgData name="Hansel Matthew" userId="56cdb2426ad98d0d" providerId="LiveId" clId="{C6693999-ECE7-41DF-9945-99B5E2739FA5}" dt="2021-03-28T16:56:32.713" v="3633" actId="1076"/>
        <pc:sldMkLst>
          <pc:docMk/>
          <pc:sldMk cId="730441787" sldId="284"/>
        </pc:sldMkLst>
        <pc:spChg chg="mod">
          <ac:chgData name="Hansel Matthew" userId="56cdb2426ad98d0d" providerId="LiveId" clId="{C6693999-ECE7-41DF-9945-99B5E2739FA5}" dt="2021-03-28T16:56:32.713" v="3633" actId="1076"/>
          <ac:spMkLst>
            <pc:docMk/>
            <pc:sldMk cId="730441787" sldId="284"/>
            <ac:spMk id="2" creationId="{69C27935-CA1C-40B6-9403-A64290F3FF65}"/>
          </ac:spMkLst>
        </pc:spChg>
        <pc:spChg chg="mod">
          <ac:chgData name="Hansel Matthew" userId="56cdb2426ad98d0d" providerId="LiveId" clId="{C6693999-ECE7-41DF-9945-99B5E2739FA5}" dt="2021-03-28T14:38:40.849" v="3097" actId="20577"/>
          <ac:spMkLst>
            <pc:docMk/>
            <pc:sldMk cId="730441787" sldId="284"/>
            <ac:spMk id="3" creationId="{A439C69C-7A84-4079-8AB9-BF48137D633E}"/>
          </ac:spMkLst>
        </pc:spChg>
      </pc:sldChg>
      <pc:sldChg chg="addSp delSp modSp add mod modTransition">
        <pc:chgData name="Hansel Matthew" userId="56cdb2426ad98d0d" providerId="LiveId" clId="{C6693999-ECE7-41DF-9945-99B5E2739FA5}" dt="2021-03-29T09:58:54.103" v="5468" actId="20577"/>
        <pc:sldMkLst>
          <pc:docMk/>
          <pc:sldMk cId="471997265" sldId="285"/>
        </pc:sldMkLst>
        <pc:spChg chg="mod">
          <ac:chgData name="Hansel Matthew" userId="56cdb2426ad98d0d" providerId="LiveId" clId="{C6693999-ECE7-41DF-9945-99B5E2739FA5}" dt="2021-03-29T04:35:51.003" v="5405" actId="20577"/>
          <ac:spMkLst>
            <pc:docMk/>
            <pc:sldMk cId="471997265" sldId="285"/>
            <ac:spMk id="2" creationId="{F2E40668-2F8F-4A64-AEFE-214E6BE55A53}"/>
          </ac:spMkLst>
        </pc:spChg>
        <pc:spChg chg="mod">
          <ac:chgData name="Hansel Matthew" userId="56cdb2426ad98d0d" providerId="LiveId" clId="{C6693999-ECE7-41DF-9945-99B5E2739FA5}" dt="2021-03-29T09:58:54.103" v="5468" actId="20577"/>
          <ac:spMkLst>
            <pc:docMk/>
            <pc:sldMk cId="471997265" sldId="285"/>
            <ac:spMk id="3" creationId="{CF7A10FD-D10D-44EB-B529-B328CC1E1E73}"/>
          </ac:spMkLst>
        </pc:spChg>
        <pc:spChg chg="del">
          <ac:chgData name="Hansel Matthew" userId="56cdb2426ad98d0d" providerId="LiveId" clId="{C6693999-ECE7-41DF-9945-99B5E2739FA5}" dt="2021-03-29T04:27:55.512" v="4762" actId="478"/>
          <ac:spMkLst>
            <pc:docMk/>
            <pc:sldMk cId="471997265" sldId="285"/>
            <ac:spMk id="8" creationId="{93EC22DE-EAF9-4522-8B57-998E89321930}"/>
          </ac:spMkLst>
        </pc:spChg>
        <pc:picChg chg="del">
          <ac:chgData name="Hansel Matthew" userId="56cdb2426ad98d0d" providerId="LiveId" clId="{C6693999-ECE7-41DF-9945-99B5E2739FA5}" dt="2021-03-28T16:42:53.105" v="3378" actId="478"/>
          <ac:picMkLst>
            <pc:docMk/>
            <pc:sldMk cId="471997265" sldId="285"/>
            <ac:picMk id="5" creationId="{A0A5B500-4B03-485E-87B7-0AA24691053E}"/>
          </ac:picMkLst>
        </pc:picChg>
        <pc:picChg chg="mod">
          <ac:chgData name="Hansel Matthew" userId="56cdb2426ad98d0d" providerId="LiveId" clId="{C6693999-ECE7-41DF-9945-99B5E2739FA5}" dt="2021-03-29T04:27:58.314" v="4763" actId="14826"/>
          <ac:picMkLst>
            <pc:docMk/>
            <pc:sldMk cId="471997265" sldId="285"/>
            <ac:picMk id="6" creationId="{260E6EA9-7056-419F-B774-5FF7CF351049}"/>
          </ac:picMkLst>
        </pc:picChg>
        <pc:picChg chg="add mod">
          <ac:chgData name="Hansel Matthew" userId="56cdb2426ad98d0d" providerId="LiveId" clId="{C6693999-ECE7-41DF-9945-99B5E2739FA5}" dt="2021-03-29T04:15:35.089" v="4667" actId="1076"/>
          <ac:picMkLst>
            <pc:docMk/>
            <pc:sldMk cId="471997265" sldId="285"/>
            <ac:picMk id="10" creationId="{2D2CD7C4-6DB7-49E6-98BB-4999716A7655}"/>
          </ac:picMkLst>
        </pc:picChg>
      </pc:sldChg>
      <pc:sldChg chg="modSp add del mod">
        <pc:chgData name="Hansel Matthew" userId="56cdb2426ad98d0d" providerId="LiveId" clId="{C6693999-ECE7-41DF-9945-99B5E2739FA5}" dt="2021-03-28T15:49:46.316" v="3238" actId="47"/>
        <pc:sldMkLst>
          <pc:docMk/>
          <pc:sldMk cId="3339906899" sldId="285"/>
        </pc:sldMkLst>
        <pc:spChg chg="mod">
          <ac:chgData name="Hansel Matthew" userId="56cdb2426ad98d0d" providerId="LiveId" clId="{C6693999-ECE7-41DF-9945-99B5E2739FA5}" dt="2021-03-28T15:35:06.035" v="3237" actId="20577"/>
          <ac:spMkLst>
            <pc:docMk/>
            <pc:sldMk cId="3339906899" sldId="285"/>
            <ac:spMk id="2" creationId="{BAD6AC8A-41F7-47BA-815D-9F8F2F1DDDC4}"/>
          </ac:spMkLst>
        </pc:spChg>
      </pc:sldChg>
      <pc:sldChg chg="add del">
        <pc:chgData name="Hansel Matthew" userId="56cdb2426ad98d0d" providerId="LiveId" clId="{C6693999-ECE7-41DF-9945-99B5E2739FA5}" dt="2021-03-28T15:50:39.484" v="3242"/>
        <pc:sldMkLst>
          <pc:docMk/>
          <pc:sldMk cId="3915057029" sldId="285"/>
        </pc:sldMkLst>
      </pc:sldChg>
      <pc:sldChg chg="addSp delSp modSp add mod modTransition">
        <pc:chgData name="Hansel Matthew" userId="56cdb2426ad98d0d" providerId="LiveId" clId="{C6693999-ECE7-41DF-9945-99B5E2739FA5}" dt="2021-03-29T04:42:54.670" v="5409"/>
        <pc:sldMkLst>
          <pc:docMk/>
          <pc:sldMk cId="4141109618" sldId="286"/>
        </pc:sldMkLst>
        <pc:spChg chg="add del mod">
          <ac:chgData name="Hansel Matthew" userId="56cdb2426ad98d0d" providerId="LiveId" clId="{C6693999-ECE7-41DF-9945-99B5E2739FA5}" dt="2021-03-28T16:43:11.536" v="3384" actId="478"/>
          <ac:spMkLst>
            <pc:docMk/>
            <pc:sldMk cId="4141109618" sldId="286"/>
            <ac:spMk id="4" creationId="{BC098B02-15BD-4969-99C7-E007E17510BE}"/>
          </ac:spMkLst>
        </pc:spChg>
        <pc:spChg chg="add mod">
          <ac:chgData name="Hansel Matthew" userId="56cdb2426ad98d0d" providerId="LiveId" clId="{C6693999-ECE7-41DF-9945-99B5E2739FA5}" dt="2021-03-28T17:36:58.218" v="4421" actId="1076"/>
          <ac:spMkLst>
            <pc:docMk/>
            <pc:sldMk cId="4141109618" sldId="286"/>
            <ac:spMk id="7" creationId="{EFA0BB10-9155-47C2-88FA-466BAB2E85B7}"/>
          </ac:spMkLst>
        </pc:spChg>
        <pc:picChg chg="del">
          <ac:chgData name="Hansel Matthew" userId="56cdb2426ad98d0d" providerId="LiveId" clId="{C6693999-ECE7-41DF-9945-99B5E2739FA5}" dt="2021-03-28T16:40:55.800" v="3270" actId="478"/>
          <ac:picMkLst>
            <pc:docMk/>
            <pc:sldMk cId="4141109618" sldId="286"/>
            <ac:picMk id="3" creationId="{FD786E16-1FB2-42EF-9149-B847D096C787}"/>
          </ac:picMkLst>
        </pc:picChg>
        <pc:picChg chg="add mod">
          <ac:chgData name="Hansel Matthew" userId="56cdb2426ad98d0d" providerId="LiveId" clId="{C6693999-ECE7-41DF-9945-99B5E2739FA5}" dt="2021-03-28T16:44:51.901" v="3390" actId="1076"/>
          <ac:picMkLst>
            <pc:docMk/>
            <pc:sldMk cId="4141109618" sldId="286"/>
            <ac:picMk id="6" creationId="{81B22B1A-25A7-49BD-8978-FE21882EE499}"/>
          </ac:picMkLst>
        </pc:picChg>
      </pc:sldChg>
      <pc:sldChg chg="addSp delSp modSp new mod">
        <pc:chgData name="Hansel Matthew" userId="56cdb2426ad98d0d" providerId="LiveId" clId="{C6693999-ECE7-41DF-9945-99B5E2739FA5}" dt="2021-03-28T16:52:28.763" v="3536" actId="21"/>
        <pc:sldMkLst>
          <pc:docMk/>
          <pc:sldMk cId="3483418468" sldId="287"/>
        </pc:sldMkLst>
        <pc:spChg chg="add mod">
          <ac:chgData name="Hansel Matthew" userId="56cdb2426ad98d0d" providerId="LiveId" clId="{C6693999-ECE7-41DF-9945-99B5E2739FA5}" dt="2021-03-28T16:50:03.959" v="3485" actId="164"/>
          <ac:spMkLst>
            <pc:docMk/>
            <pc:sldMk cId="3483418468" sldId="287"/>
            <ac:spMk id="6" creationId="{151753D3-0042-4D9C-8874-7BA65370C87B}"/>
          </ac:spMkLst>
        </pc:spChg>
        <pc:spChg chg="add mod">
          <ac:chgData name="Hansel Matthew" userId="56cdb2426ad98d0d" providerId="LiveId" clId="{C6693999-ECE7-41DF-9945-99B5E2739FA5}" dt="2021-03-28T16:50:12.359" v="3487" actId="164"/>
          <ac:spMkLst>
            <pc:docMk/>
            <pc:sldMk cId="3483418468" sldId="287"/>
            <ac:spMk id="7" creationId="{1F5F48C1-BD65-443E-8677-D505CBDFBEB1}"/>
          </ac:spMkLst>
        </pc:spChg>
        <pc:spChg chg="add mod">
          <ac:chgData name="Hansel Matthew" userId="56cdb2426ad98d0d" providerId="LiveId" clId="{C6693999-ECE7-41DF-9945-99B5E2739FA5}" dt="2021-03-28T16:50:09.100" v="3486" actId="164"/>
          <ac:spMkLst>
            <pc:docMk/>
            <pc:sldMk cId="3483418468" sldId="287"/>
            <ac:spMk id="8" creationId="{B9A48752-455F-4E13-BF44-2AF910ECA7E0}"/>
          </ac:spMkLst>
        </pc:spChg>
        <pc:spChg chg="add mod">
          <ac:chgData name="Hansel Matthew" userId="56cdb2426ad98d0d" providerId="LiveId" clId="{C6693999-ECE7-41DF-9945-99B5E2739FA5}" dt="2021-03-28T16:50:15.191" v="3488" actId="164"/>
          <ac:spMkLst>
            <pc:docMk/>
            <pc:sldMk cId="3483418468" sldId="287"/>
            <ac:spMk id="9" creationId="{09242DCC-BF02-48F3-8A0D-E65F08FC007C}"/>
          </ac:spMkLst>
        </pc:spChg>
        <pc:spChg chg="add mod">
          <ac:chgData name="Hansel Matthew" userId="56cdb2426ad98d0d" providerId="LiveId" clId="{C6693999-ECE7-41DF-9945-99B5E2739FA5}" dt="2021-03-28T16:49:56.568" v="3483" actId="164"/>
          <ac:spMkLst>
            <pc:docMk/>
            <pc:sldMk cId="3483418468" sldId="287"/>
            <ac:spMk id="14" creationId="{15190AB3-5C3A-4069-BFE8-F5390CAE0F64}"/>
          </ac:spMkLst>
        </pc:spChg>
        <pc:spChg chg="add mod">
          <ac:chgData name="Hansel Matthew" userId="56cdb2426ad98d0d" providerId="LiveId" clId="{C6693999-ECE7-41DF-9945-99B5E2739FA5}" dt="2021-03-28T16:49:59.824" v="3484" actId="164"/>
          <ac:spMkLst>
            <pc:docMk/>
            <pc:sldMk cId="3483418468" sldId="287"/>
            <ac:spMk id="15" creationId="{6ABF4624-D08A-4595-A740-ED372073FA1D}"/>
          </ac:spMkLst>
        </pc:spChg>
        <pc:grpChg chg="add del mod">
          <ac:chgData name="Hansel Matthew" userId="56cdb2426ad98d0d" providerId="LiveId" clId="{C6693999-ECE7-41DF-9945-99B5E2739FA5}" dt="2021-03-28T16:51:30.110" v="3518" actId="21"/>
          <ac:grpSpMkLst>
            <pc:docMk/>
            <pc:sldMk cId="3483418468" sldId="287"/>
            <ac:grpSpMk id="16" creationId="{A0EBAD71-F934-4A76-9AA7-01C35156AEA5}"/>
          </ac:grpSpMkLst>
        </pc:grpChg>
        <pc:grpChg chg="add del mod">
          <ac:chgData name="Hansel Matthew" userId="56cdb2426ad98d0d" providerId="LiveId" clId="{C6693999-ECE7-41DF-9945-99B5E2739FA5}" dt="2021-03-28T16:52:28.763" v="3536" actId="21"/>
          <ac:grpSpMkLst>
            <pc:docMk/>
            <pc:sldMk cId="3483418468" sldId="287"/>
            <ac:grpSpMk id="17" creationId="{A757682B-CA3B-4351-BE4F-7E6C50A0053C}"/>
          </ac:grpSpMkLst>
        </pc:grpChg>
        <pc:grpChg chg="add del mod">
          <ac:chgData name="Hansel Matthew" userId="56cdb2426ad98d0d" providerId="LiveId" clId="{C6693999-ECE7-41DF-9945-99B5E2739FA5}" dt="2021-03-28T16:51:30.110" v="3518" actId="21"/>
          <ac:grpSpMkLst>
            <pc:docMk/>
            <pc:sldMk cId="3483418468" sldId="287"/>
            <ac:grpSpMk id="18" creationId="{533A9A8C-27DC-412C-AC6E-3AE4EBE21852}"/>
          </ac:grpSpMkLst>
        </pc:grpChg>
        <pc:grpChg chg="add del mod">
          <ac:chgData name="Hansel Matthew" userId="56cdb2426ad98d0d" providerId="LiveId" clId="{C6693999-ECE7-41DF-9945-99B5E2739FA5}" dt="2021-03-28T16:51:30.110" v="3518" actId="21"/>
          <ac:grpSpMkLst>
            <pc:docMk/>
            <pc:sldMk cId="3483418468" sldId="287"/>
            <ac:grpSpMk id="19" creationId="{DACF6795-77A5-443E-A66E-A5494EC5DE21}"/>
          </ac:grpSpMkLst>
        </pc:grpChg>
        <pc:grpChg chg="add del mod">
          <ac:chgData name="Hansel Matthew" userId="56cdb2426ad98d0d" providerId="LiveId" clId="{C6693999-ECE7-41DF-9945-99B5E2739FA5}" dt="2021-03-28T16:52:28.763" v="3536" actId="21"/>
          <ac:grpSpMkLst>
            <pc:docMk/>
            <pc:sldMk cId="3483418468" sldId="287"/>
            <ac:grpSpMk id="20" creationId="{D0727C96-A1DC-4086-85BE-D60AE36A7B06}"/>
          </ac:grpSpMkLst>
        </pc:grpChg>
        <pc:grpChg chg="add del mod">
          <ac:chgData name="Hansel Matthew" userId="56cdb2426ad98d0d" providerId="LiveId" clId="{C6693999-ECE7-41DF-9945-99B5E2739FA5}" dt="2021-03-28T16:52:28.763" v="3536" actId="21"/>
          <ac:grpSpMkLst>
            <pc:docMk/>
            <pc:sldMk cId="3483418468" sldId="287"/>
            <ac:grpSpMk id="21" creationId="{AC8CEDDF-806C-4B56-904D-7877331D3A27}"/>
          </ac:grpSpMkLst>
        </pc:grpChg>
        <pc:picChg chg="add mod">
          <ac:chgData name="Hansel Matthew" userId="56cdb2426ad98d0d" providerId="LiveId" clId="{C6693999-ECE7-41DF-9945-99B5E2739FA5}" dt="2021-03-28T16:50:03.959" v="3485" actId="164"/>
          <ac:picMkLst>
            <pc:docMk/>
            <pc:sldMk cId="3483418468" sldId="287"/>
            <ac:picMk id="2" creationId="{A8052397-B80A-486E-9484-009E60314045}"/>
          </ac:picMkLst>
        </pc:picChg>
        <pc:picChg chg="add mod">
          <ac:chgData name="Hansel Matthew" userId="56cdb2426ad98d0d" providerId="LiveId" clId="{C6693999-ECE7-41DF-9945-99B5E2739FA5}" dt="2021-03-28T16:50:12.359" v="3487" actId="164"/>
          <ac:picMkLst>
            <pc:docMk/>
            <pc:sldMk cId="3483418468" sldId="287"/>
            <ac:picMk id="3" creationId="{875FB17B-334C-46E7-8F08-89CF1437D042}"/>
          </ac:picMkLst>
        </pc:picChg>
        <pc:picChg chg="add mod">
          <ac:chgData name="Hansel Matthew" userId="56cdb2426ad98d0d" providerId="LiveId" clId="{C6693999-ECE7-41DF-9945-99B5E2739FA5}" dt="2021-03-28T16:50:09.100" v="3486" actId="164"/>
          <ac:picMkLst>
            <pc:docMk/>
            <pc:sldMk cId="3483418468" sldId="287"/>
            <ac:picMk id="4" creationId="{DD47D4C9-3ED7-46A1-9A03-5CD5180332C6}"/>
          </ac:picMkLst>
        </pc:picChg>
        <pc:picChg chg="add mod">
          <ac:chgData name="Hansel Matthew" userId="56cdb2426ad98d0d" providerId="LiveId" clId="{C6693999-ECE7-41DF-9945-99B5E2739FA5}" dt="2021-03-28T16:50:15.191" v="3488" actId="164"/>
          <ac:picMkLst>
            <pc:docMk/>
            <pc:sldMk cId="3483418468" sldId="287"/>
            <ac:picMk id="5" creationId="{9B803EB2-C62F-4040-AC71-F84AB3C25D5F}"/>
          </ac:picMkLst>
        </pc:picChg>
        <pc:picChg chg="add mod">
          <ac:chgData name="Hansel Matthew" userId="56cdb2426ad98d0d" providerId="LiveId" clId="{C6693999-ECE7-41DF-9945-99B5E2739FA5}" dt="2021-03-28T16:49:56.568" v="3483" actId="164"/>
          <ac:picMkLst>
            <pc:docMk/>
            <pc:sldMk cId="3483418468" sldId="287"/>
            <ac:picMk id="11" creationId="{797294DC-1ED8-4F47-949E-97ADEF2AFB0C}"/>
          </ac:picMkLst>
        </pc:picChg>
        <pc:picChg chg="add mod">
          <ac:chgData name="Hansel Matthew" userId="56cdb2426ad98d0d" providerId="LiveId" clId="{C6693999-ECE7-41DF-9945-99B5E2739FA5}" dt="2021-03-28T16:49:59.824" v="3484" actId="164"/>
          <ac:picMkLst>
            <pc:docMk/>
            <pc:sldMk cId="3483418468" sldId="287"/>
            <ac:picMk id="13" creationId="{6C4F6FC0-ED91-421E-A9C4-7F1D76B0C12E}"/>
          </ac:picMkLst>
        </pc:picChg>
      </pc:sldChg>
      <pc:sldChg chg="addSp delSp modSp add mod ord modTransition">
        <pc:chgData name="Hansel Matthew" userId="56cdb2426ad98d0d" providerId="LiveId" clId="{C6693999-ECE7-41DF-9945-99B5E2739FA5}" dt="2021-03-29T04:42:54.670" v="5409"/>
        <pc:sldMkLst>
          <pc:docMk/>
          <pc:sldMk cId="2246325335" sldId="288"/>
        </pc:sldMkLst>
        <pc:spChg chg="mod">
          <ac:chgData name="Hansel Matthew" userId="56cdb2426ad98d0d" providerId="LiveId" clId="{C6693999-ECE7-41DF-9945-99B5E2739FA5}" dt="2021-03-28T16:50:34.505" v="3500" actId="20577"/>
          <ac:spMkLst>
            <pc:docMk/>
            <pc:sldMk cId="2246325335" sldId="288"/>
            <ac:spMk id="2" creationId="{E608AC76-22F8-4FB1-8BC4-0060375B951C}"/>
          </ac:spMkLst>
        </pc:spChg>
        <pc:spChg chg="mod">
          <ac:chgData name="Hansel Matthew" userId="56cdb2426ad98d0d" providerId="LiveId" clId="{C6693999-ECE7-41DF-9945-99B5E2739FA5}" dt="2021-03-28T16:51:32.239" v="3519"/>
          <ac:spMkLst>
            <pc:docMk/>
            <pc:sldMk cId="2246325335" sldId="288"/>
            <ac:spMk id="15" creationId="{FCC21BF9-00D4-45DD-884E-E0D529F1313B}"/>
          </ac:spMkLst>
        </pc:spChg>
        <pc:spChg chg="del">
          <ac:chgData name="Hansel Matthew" userId="56cdb2426ad98d0d" providerId="LiveId" clId="{C6693999-ECE7-41DF-9945-99B5E2739FA5}" dt="2021-03-28T16:51:50.472" v="3525" actId="21"/>
          <ac:spMkLst>
            <pc:docMk/>
            <pc:sldMk cId="2246325335" sldId="288"/>
            <ac:spMk id="18" creationId="{13DA311F-8769-4A14-8B63-877D9A880BC6}"/>
          </ac:spMkLst>
        </pc:spChg>
        <pc:spChg chg="mod">
          <ac:chgData name="Hansel Matthew" userId="56cdb2426ad98d0d" providerId="LiveId" clId="{C6693999-ECE7-41DF-9945-99B5E2739FA5}" dt="2021-03-28T16:51:32.239" v="3519"/>
          <ac:spMkLst>
            <pc:docMk/>
            <pc:sldMk cId="2246325335" sldId="288"/>
            <ac:spMk id="20" creationId="{5EA7DCA8-F1D8-4B4E-B43C-838EBBAFF829}"/>
          </ac:spMkLst>
        </pc:spChg>
        <pc:spChg chg="mod">
          <ac:chgData name="Hansel Matthew" userId="56cdb2426ad98d0d" providerId="LiveId" clId="{C6693999-ECE7-41DF-9945-99B5E2739FA5}" dt="2021-03-28T16:51:32.239" v="3519"/>
          <ac:spMkLst>
            <pc:docMk/>
            <pc:sldMk cId="2246325335" sldId="288"/>
            <ac:spMk id="23" creationId="{4693087F-14D0-4981-BE78-9CD8A5C40E59}"/>
          </ac:spMkLst>
        </pc:spChg>
        <pc:spChg chg="del">
          <ac:chgData name="Hansel Matthew" userId="56cdb2426ad98d0d" providerId="LiveId" clId="{C6693999-ECE7-41DF-9945-99B5E2739FA5}" dt="2021-03-28T16:51:50.472" v="3525" actId="21"/>
          <ac:spMkLst>
            <pc:docMk/>
            <pc:sldMk cId="2246325335" sldId="288"/>
            <ac:spMk id="38" creationId="{96A13034-DE47-480F-89D7-95C183B32462}"/>
          </ac:spMkLst>
        </pc:spChg>
        <pc:spChg chg="del">
          <ac:chgData name="Hansel Matthew" userId="56cdb2426ad98d0d" providerId="LiveId" clId="{C6693999-ECE7-41DF-9945-99B5E2739FA5}" dt="2021-03-28T16:51:50.472" v="3525" actId="21"/>
          <ac:spMkLst>
            <pc:docMk/>
            <pc:sldMk cId="2246325335" sldId="288"/>
            <ac:spMk id="40" creationId="{E76E28A4-69EA-41EB-81F0-4EF1AF177515}"/>
          </ac:spMkLst>
        </pc:spChg>
        <pc:grpChg chg="add mod">
          <ac:chgData name="Hansel Matthew" userId="56cdb2426ad98d0d" providerId="LiveId" clId="{C6693999-ECE7-41DF-9945-99B5E2739FA5}" dt="2021-03-28T16:52:20.243" v="3533" actId="1076"/>
          <ac:grpSpMkLst>
            <pc:docMk/>
            <pc:sldMk cId="2246325335" sldId="288"/>
            <ac:grpSpMk id="12" creationId="{0F3CEC1C-08FF-47F0-BD0B-13AD1B75A1DC}"/>
          </ac:grpSpMkLst>
        </pc:grpChg>
        <pc:grpChg chg="add mod">
          <ac:chgData name="Hansel Matthew" userId="56cdb2426ad98d0d" providerId="LiveId" clId="{C6693999-ECE7-41DF-9945-99B5E2739FA5}" dt="2021-03-28T16:52:23.397" v="3534" actId="1076"/>
          <ac:grpSpMkLst>
            <pc:docMk/>
            <pc:sldMk cId="2246325335" sldId="288"/>
            <ac:grpSpMk id="16" creationId="{6683CD76-6F06-4997-AF39-CBE498AEAC61}"/>
          </ac:grpSpMkLst>
        </pc:grpChg>
        <pc:grpChg chg="add mod">
          <ac:chgData name="Hansel Matthew" userId="56cdb2426ad98d0d" providerId="LiveId" clId="{C6693999-ECE7-41DF-9945-99B5E2739FA5}" dt="2021-03-28T16:52:26.288" v="3535" actId="1076"/>
          <ac:grpSpMkLst>
            <pc:docMk/>
            <pc:sldMk cId="2246325335" sldId="288"/>
            <ac:grpSpMk id="21" creationId="{545E0386-16B1-4D1B-8623-9F5D9D0AF5A8}"/>
          </ac:grpSpMkLst>
        </pc:grpChg>
        <pc:picChg chg="del">
          <ac:chgData name="Hansel Matthew" userId="56cdb2426ad98d0d" providerId="LiveId" clId="{C6693999-ECE7-41DF-9945-99B5E2739FA5}" dt="2021-03-28T16:50:48.334" v="3510" actId="478"/>
          <ac:picMkLst>
            <pc:docMk/>
            <pc:sldMk cId="2246325335" sldId="288"/>
            <ac:picMk id="13" creationId="{EC75CDF2-1458-4779-BE63-46C85AAAB45B}"/>
          </ac:picMkLst>
        </pc:picChg>
        <pc:picChg chg="mod">
          <ac:chgData name="Hansel Matthew" userId="56cdb2426ad98d0d" providerId="LiveId" clId="{C6693999-ECE7-41DF-9945-99B5E2739FA5}" dt="2021-03-28T16:51:32.239" v="3519"/>
          <ac:picMkLst>
            <pc:docMk/>
            <pc:sldMk cId="2246325335" sldId="288"/>
            <ac:picMk id="14" creationId="{531367DF-9C4C-4A20-896F-1B449EDC0D57}"/>
          </ac:picMkLst>
        </pc:picChg>
        <pc:picChg chg="mod">
          <ac:chgData name="Hansel Matthew" userId="56cdb2426ad98d0d" providerId="LiveId" clId="{C6693999-ECE7-41DF-9945-99B5E2739FA5}" dt="2021-03-28T16:51:32.239" v="3519"/>
          <ac:picMkLst>
            <pc:docMk/>
            <pc:sldMk cId="2246325335" sldId="288"/>
            <ac:picMk id="19" creationId="{649A10C9-98D0-47C5-ADA8-F7B417BC491F}"/>
          </ac:picMkLst>
        </pc:picChg>
        <pc:picChg chg="mod">
          <ac:chgData name="Hansel Matthew" userId="56cdb2426ad98d0d" providerId="LiveId" clId="{C6693999-ECE7-41DF-9945-99B5E2739FA5}" dt="2021-03-28T16:51:32.239" v="3519"/>
          <ac:picMkLst>
            <pc:docMk/>
            <pc:sldMk cId="2246325335" sldId="288"/>
            <ac:picMk id="22" creationId="{C8655887-FBB4-46C0-A14E-EF1127DB7E29}"/>
          </ac:picMkLst>
        </pc:picChg>
      </pc:sldChg>
      <pc:sldChg chg="addSp delSp modSp add mod modTransition">
        <pc:chgData name="Hansel Matthew" userId="56cdb2426ad98d0d" providerId="LiveId" clId="{C6693999-ECE7-41DF-9945-99B5E2739FA5}" dt="2021-03-29T04:42:54.670" v="5409"/>
        <pc:sldMkLst>
          <pc:docMk/>
          <pc:sldMk cId="608169743" sldId="289"/>
        </pc:sldMkLst>
        <pc:spChg chg="mod">
          <ac:chgData name="Hansel Matthew" userId="56cdb2426ad98d0d" providerId="LiveId" clId="{C6693999-ECE7-41DF-9945-99B5E2739FA5}" dt="2021-03-28T16:51:55.221" v="3529" actId="1076"/>
          <ac:spMkLst>
            <pc:docMk/>
            <pc:sldMk cId="608169743" sldId="289"/>
            <ac:spMk id="2" creationId="{E608AC76-22F8-4FB1-8BC4-0060375B951C}"/>
          </ac:spMkLst>
        </pc:spChg>
        <pc:spChg chg="add del mod">
          <ac:chgData name="Hansel Matthew" userId="56cdb2426ad98d0d" providerId="LiveId" clId="{C6693999-ECE7-41DF-9945-99B5E2739FA5}" dt="2021-03-28T16:51:53.358" v="3527" actId="478"/>
          <ac:spMkLst>
            <pc:docMk/>
            <pc:sldMk cId="608169743" sldId="289"/>
            <ac:spMk id="10" creationId="{42BCC5DF-684B-4C60-A054-33B44FE1FB61}"/>
          </ac:spMkLst>
        </pc:spChg>
        <pc:spChg chg="add del mod">
          <ac:chgData name="Hansel Matthew" userId="56cdb2426ad98d0d" providerId="LiveId" clId="{C6693999-ECE7-41DF-9945-99B5E2739FA5}" dt="2021-03-28T16:51:53.358" v="3527" actId="478"/>
          <ac:spMkLst>
            <pc:docMk/>
            <pc:sldMk cId="608169743" sldId="289"/>
            <ac:spMk id="12" creationId="{BD9A9C1B-E5C8-4983-8492-6DFBC427A789}"/>
          </ac:spMkLst>
        </pc:spChg>
        <pc:spChg chg="add del mod">
          <ac:chgData name="Hansel Matthew" userId="56cdb2426ad98d0d" providerId="LiveId" clId="{C6693999-ECE7-41DF-9945-99B5E2739FA5}" dt="2021-03-28T16:51:53.358" v="3527" actId="478"/>
          <ac:spMkLst>
            <pc:docMk/>
            <pc:sldMk cId="608169743" sldId="289"/>
            <ac:spMk id="13" creationId="{BA81B7B0-6A71-47FE-ACB4-F602235B37EA}"/>
          </ac:spMkLst>
        </pc:spChg>
        <pc:spChg chg="mod">
          <ac:chgData name="Hansel Matthew" userId="56cdb2426ad98d0d" providerId="LiveId" clId="{C6693999-ECE7-41DF-9945-99B5E2739FA5}" dt="2021-03-28T16:52:29.762" v="3537"/>
          <ac:spMkLst>
            <pc:docMk/>
            <pc:sldMk cId="608169743" sldId="289"/>
            <ac:spMk id="16" creationId="{B1C1CCE2-D298-4154-AD6F-B6C97110B687}"/>
          </ac:spMkLst>
        </pc:spChg>
        <pc:spChg chg="del">
          <ac:chgData name="Hansel Matthew" userId="56cdb2426ad98d0d" providerId="LiveId" clId="{C6693999-ECE7-41DF-9945-99B5E2739FA5}" dt="2021-03-28T16:52:00.463" v="3530" actId="478"/>
          <ac:spMkLst>
            <pc:docMk/>
            <pc:sldMk cId="608169743" sldId="289"/>
            <ac:spMk id="17" creationId="{24E1402C-4F44-4305-A65A-F7B521BEC77D}"/>
          </ac:spMkLst>
        </pc:spChg>
        <pc:spChg chg="mod">
          <ac:chgData name="Hansel Matthew" userId="56cdb2426ad98d0d" providerId="LiveId" clId="{C6693999-ECE7-41DF-9945-99B5E2739FA5}" dt="2021-03-28T16:52:12.364" v="3531" actId="1076"/>
          <ac:spMkLst>
            <pc:docMk/>
            <pc:sldMk cId="608169743" sldId="289"/>
            <ac:spMk id="18" creationId="{13DA311F-8769-4A14-8B63-877D9A880BC6}"/>
          </ac:spMkLst>
        </pc:spChg>
        <pc:spChg chg="mod">
          <ac:chgData name="Hansel Matthew" userId="56cdb2426ad98d0d" providerId="LiveId" clId="{C6693999-ECE7-41DF-9945-99B5E2739FA5}" dt="2021-03-28T16:52:29.762" v="3537"/>
          <ac:spMkLst>
            <pc:docMk/>
            <pc:sldMk cId="608169743" sldId="289"/>
            <ac:spMk id="21" creationId="{EECBB70E-4FD7-4F28-8573-2ABBFBC0221E}"/>
          </ac:spMkLst>
        </pc:spChg>
        <pc:spChg chg="mod">
          <ac:chgData name="Hansel Matthew" userId="56cdb2426ad98d0d" providerId="LiveId" clId="{C6693999-ECE7-41DF-9945-99B5E2739FA5}" dt="2021-03-28T16:52:29.762" v="3537"/>
          <ac:spMkLst>
            <pc:docMk/>
            <pc:sldMk cId="608169743" sldId="289"/>
            <ac:spMk id="24" creationId="{6E11D606-42EE-41C1-AB99-A999E65B0833}"/>
          </ac:spMkLst>
        </pc:spChg>
        <pc:spChg chg="del">
          <ac:chgData name="Hansel Matthew" userId="56cdb2426ad98d0d" providerId="LiveId" clId="{C6693999-ECE7-41DF-9945-99B5E2739FA5}" dt="2021-03-28T16:52:00.463" v="3530" actId="478"/>
          <ac:spMkLst>
            <pc:docMk/>
            <pc:sldMk cId="608169743" sldId="289"/>
            <ac:spMk id="34" creationId="{140C275E-737F-4EE0-BD2F-414BA4B4B486}"/>
          </ac:spMkLst>
        </pc:spChg>
        <pc:spChg chg="del">
          <ac:chgData name="Hansel Matthew" userId="56cdb2426ad98d0d" providerId="LiveId" clId="{C6693999-ECE7-41DF-9945-99B5E2739FA5}" dt="2021-03-28T16:52:00.463" v="3530" actId="478"/>
          <ac:spMkLst>
            <pc:docMk/>
            <pc:sldMk cId="608169743" sldId="289"/>
            <ac:spMk id="36" creationId="{E498E337-FC62-4819-98DA-F9EE1BFCCD67}"/>
          </ac:spMkLst>
        </pc:spChg>
        <pc:spChg chg="mod">
          <ac:chgData name="Hansel Matthew" userId="56cdb2426ad98d0d" providerId="LiveId" clId="{C6693999-ECE7-41DF-9945-99B5E2739FA5}" dt="2021-03-28T16:52:12.364" v="3531" actId="1076"/>
          <ac:spMkLst>
            <pc:docMk/>
            <pc:sldMk cId="608169743" sldId="289"/>
            <ac:spMk id="38" creationId="{96A13034-DE47-480F-89D7-95C183B32462}"/>
          </ac:spMkLst>
        </pc:spChg>
        <pc:spChg chg="mod">
          <ac:chgData name="Hansel Matthew" userId="56cdb2426ad98d0d" providerId="LiveId" clId="{C6693999-ECE7-41DF-9945-99B5E2739FA5}" dt="2021-03-28T16:52:12.364" v="3531" actId="1076"/>
          <ac:spMkLst>
            <pc:docMk/>
            <pc:sldMk cId="608169743" sldId="289"/>
            <ac:spMk id="40" creationId="{E76E28A4-69EA-41EB-81F0-4EF1AF177515}"/>
          </ac:spMkLst>
        </pc:spChg>
        <pc:grpChg chg="add mod">
          <ac:chgData name="Hansel Matthew" userId="56cdb2426ad98d0d" providerId="LiveId" clId="{C6693999-ECE7-41DF-9945-99B5E2739FA5}" dt="2021-03-28T16:52:31.910" v="3538" actId="1076"/>
          <ac:grpSpMkLst>
            <pc:docMk/>
            <pc:sldMk cId="608169743" sldId="289"/>
            <ac:grpSpMk id="14" creationId="{302A9D57-E6E8-4BB1-9182-181D38A2C6F4}"/>
          </ac:grpSpMkLst>
        </pc:grpChg>
        <pc:grpChg chg="add mod">
          <ac:chgData name="Hansel Matthew" userId="56cdb2426ad98d0d" providerId="LiveId" clId="{C6693999-ECE7-41DF-9945-99B5E2739FA5}" dt="2021-03-28T16:52:31.910" v="3538" actId="1076"/>
          <ac:grpSpMkLst>
            <pc:docMk/>
            <pc:sldMk cId="608169743" sldId="289"/>
            <ac:grpSpMk id="19" creationId="{B22383EB-3BF3-444B-AB12-F209197C167B}"/>
          </ac:grpSpMkLst>
        </pc:grpChg>
        <pc:grpChg chg="add mod">
          <ac:chgData name="Hansel Matthew" userId="56cdb2426ad98d0d" providerId="LiveId" clId="{C6693999-ECE7-41DF-9945-99B5E2739FA5}" dt="2021-03-28T16:52:35.467" v="3539" actId="1076"/>
          <ac:grpSpMkLst>
            <pc:docMk/>
            <pc:sldMk cId="608169743" sldId="289"/>
            <ac:grpSpMk id="22" creationId="{74849C80-66A7-4E5E-805D-1D3D7ADE8590}"/>
          </ac:grpSpMkLst>
        </pc:grpChg>
        <pc:picChg chg="mod">
          <ac:chgData name="Hansel Matthew" userId="56cdb2426ad98d0d" providerId="LiveId" clId="{C6693999-ECE7-41DF-9945-99B5E2739FA5}" dt="2021-03-28T16:51:03.852" v="3516" actId="14826"/>
          <ac:picMkLst>
            <pc:docMk/>
            <pc:sldMk cId="608169743" sldId="289"/>
            <ac:picMk id="11" creationId="{5CC61E59-F52A-4ED7-A17A-439CF594669D}"/>
          </ac:picMkLst>
        </pc:picChg>
        <pc:picChg chg="mod">
          <ac:chgData name="Hansel Matthew" userId="56cdb2426ad98d0d" providerId="LiveId" clId="{C6693999-ECE7-41DF-9945-99B5E2739FA5}" dt="2021-03-28T16:52:29.762" v="3537"/>
          <ac:picMkLst>
            <pc:docMk/>
            <pc:sldMk cId="608169743" sldId="289"/>
            <ac:picMk id="15" creationId="{4BDA685B-DE6C-4DE0-9AE2-62F18D125D6A}"/>
          </ac:picMkLst>
        </pc:picChg>
        <pc:picChg chg="mod">
          <ac:chgData name="Hansel Matthew" userId="56cdb2426ad98d0d" providerId="LiveId" clId="{C6693999-ECE7-41DF-9945-99B5E2739FA5}" dt="2021-03-28T16:52:29.762" v="3537"/>
          <ac:picMkLst>
            <pc:docMk/>
            <pc:sldMk cId="608169743" sldId="289"/>
            <ac:picMk id="20" creationId="{D246266D-44F3-4112-86D6-577DB7F38FF9}"/>
          </ac:picMkLst>
        </pc:picChg>
        <pc:picChg chg="mod">
          <ac:chgData name="Hansel Matthew" userId="56cdb2426ad98d0d" providerId="LiveId" clId="{C6693999-ECE7-41DF-9945-99B5E2739FA5}" dt="2021-03-28T16:52:29.762" v="3537"/>
          <ac:picMkLst>
            <pc:docMk/>
            <pc:sldMk cId="608169743" sldId="289"/>
            <ac:picMk id="23" creationId="{A4109482-2245-4325-882A-E9376E0DB959}"/>
          </ac:picMkLst>
        </pc:pic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4088486579" sldId="291"/>
        </pc:sldMkLst>
        <pc:spChg chg="mod">
          <ac:chgData name="Hansel Matthew" userId="56cdb2426ad98d0d" providerId="LiveId" clId="{C6693999-ECE7-41DF-9945-99B5E2739FA5}" dt="2021-03-29T04:26:53.135" v="4755" actId="20577"/>
          <ac:spMkLst>
            <pc:docMk/>
            <pc:sldMk cId="4088486579" sldId="291"/>
            <ac:spMk id="8" creationId="{5B3B37AC-C747-4F90-AECE-E2CEDE7C637A}"/>
          </ac:spMkLst>
        </pc:sp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101704779" sldId="292"/>
        </pc:sldMkLst>
        <pc:spChg chg="mod">
          <ac:chgData name="Hansel Matthew" userId="56cdb2426ad98d0d" providerId="LiveId" clId="{C6693999-ECE7-41DF-9945-99B5E2739FA5}" dt="2021-03-28T17:56:00.777" v="4478" actId="14100"/>
          <ac:spMkLst>
            <pc:docMk/>
            <pc:sldMk cId="101704779" sldId="292"/>
            <ac:spMk id="2" creationId="{69C27935-CA1C-40B6-9403-A64290F3FF65}"/>
          </ac:spMkLst>
        </pc:spChg>
        <pc:spChg chg="mod">
          <ac:chgData name="Hansel Matthew" userId="56cdb2426ad98d0d" providerId="LiveId" clId="{C6693999-ECE7-41DF-9945-99B5E2739FA5}" dt="2021-03-29T04:34:28.381" v="5374" actId="113"/>
          <ac:spMkLst>
            <pc:docMk/>
            <pc:sldMk cId="101704779" sldId="292"/>
            <ac:spMk id="6" creationId="{E3B12B07-D415-4DC3-825D-1EF43F1D7D52}"/>
          </ac:spMkLst>
        </pc:spChg>
      </pc:sldChg>
      <pc:sldChg chg="addSp delSp modSp mod modTransition">
        <pc:chgData name="Hansel Matthew" userId="56cdb2426ad98d0d" providerId="LiveId" clId="{C6693999-ECE7-41DF-9945-99B5E2739FA5}" dt="2021-03-29T12:29:12.281" v="5572" actId="113"/>
        <pc:sldMkLst>
          <pc:docMk/>
          <pc:sldMk cId="2135647535" sldId="295"/>
        </pc:sldMkLst>
        <pc:spChg chg="mod">
          <ac:chgData name="Hansel Matthew" userId="56cdb2426ad98d0d" providerId="LiveId" clId="{C6693999-ECE7-41DF-9945-99B5E2739FA5}" dt="2021-03-29T12:29:12.281" v="5572" actId="113"/>
          <ac:spMkLst>
            <pc:docMk/>
            <pc:sldMk cId="2135647535" sldId="295"/>
            <ac:spMk id="3" creationId="{A439C69C-7A84-4079-8AB9-BF48137D633E}"/>
          </ac:spMkLst>
        </pc:spChg>
        <pc:spChg chg="add del">
          <ac:chgData name="Hansel Matthew" userId="56cdb2426ad98d0d" providerId="LiveId" clId="{C6693999-ECE7-41DF-9945-99B5E2739FA5}" dt="2021-03-28T17:33:11.126" v="4341" actId="22"/>
          <ac:spMkLst>
            <pc:docMk/>
            <pc:sldMk cId="2135647535" sldId="295"/>
            <ac:spMk id="5" creationId="{BD87102B-7DFD-4EE7-B77F-0B14DC8CB9EF}"/>
          </ac:spMkLst>
        </pc:spChg>
        <pc:spChg chg="add del mod">
          <ac:chgData name="Hansel Matthew" userId="56cdb2426ad98d0d" providerId="LiveId" clId="{C6693999-ECE7-41DF-9945-99B5E2739FA5}" dt="2021-03-28T17:33:39.688" v="4415" actId="478"/>
          <ac:spMkLst>
            <pc:docMk/>
            <pc:sldMk cId="2135647535" sldId="295"/>
            <ac:spMk id="6" creationId="{C6391E53-B959-4B20-B8FF-D566135879B8}"/>
          </ac:spMkLst>
        </pc:spChg>
      </pc:sldChg>
      <pc:sldChg chg="addSp delSp modSp new mod modTransition">
        <pc:chgData name="Hansel Matthew" userId="56cdb2426ad98d0d" providerId="LiveId" clId="{C6693999-ECE7-41DF-9945-99B5E2739FA5}" dt="2021-03-29T04:42:54.670" v="5409"/>
        <pc:sldMkLst>
          <pc:docMk/>
          <pc:sldMk cId="2316349905" sldId="296"/>
        </pc:sldMkLst>
        <pc:spChg chg="mod">
          <ac:chgData name="Hansel Matthew" userId="56cdb2426ad98d0d" providerId="LiveId" clId="{C6693999-ECE7-41DF-9945-99B5E2739FA5}" dt="2021-03-28T16:57:53.886" v="3684" actId="1076"/>
          <ac:spMkLst>
            <pc:docMk/>
            <pc:sldMk cId="2316349905" sldId="296"/>
            <ac:spMk id="2" creationId="{3FD33987-B901-4D59-BDE3-330E03FC4781}"/>
          </ac:spMkLst>
        </pc:spChg>
        <pc:spChg chg="del">
          <ac:chgData name="Hansel Matthew" userId="56cdb2426ad98d0d" providerId="LiveId" clId="{C6693999-ECE7-41DF-9945-99B5E2739FA5}" dt="2021-03-28T16:58:02.120" v="3686" actId="478"/>
          <ac:spMkLst>
            <pc:docMk/>
            <pc:sldMk cId="2316349905" sldId="296"/>
            <ac:spMk id="3" creationId="{FA5DDD23-A503-494F-97DC-85BA3F101D47}"/>
          </ac:spMkLst>
        </pc:spChg>
        <pc:spChg chg="add mod">
          <ac:chgData name="Hansel Matthew" userId="56cdb2426ad98d0d" providerId="LiveId" clId="{C6693999-ECE7-41DF-9945-99B5E2739FA5}" dt="2021-03-28T16:57:57.430" v="3685" actId="1076"/>
          <ac:spMkLst>
            <pc:docMk/>
            <pc:sldMk cId="2316349905" sldId="296"/>
            <ac:spMk id="5" creationId="{CCE58E8C-6353-4D1F-9E0A-4A242FDA4470}"/>
          </ac:spMkLst>
        </pc:spChg>
        <pc:spChg chg="add mod">
          <ac:chgData name="Hansel Matthew" userId="56cdb2426ad98d0d" providerId="LiveId" clId="{C6693999-ECE7-41DF-9945-99B5E2739FA5}" dt="2021-03-28T17:10:27.634" v="4278" actId="14100"/>
          <ac:spMkLst>
            <pc:docMk/>
            <pc:sldMk cId="2316349905" sldId="296"/>
            <ac:spMk id="10" creationId="{282B01C1-B625-465B-A24F-9DEB533A2F8B}"/>
          </ac:spMkLst>
        </pc:spChg>
        <pc:picChg chg="mod">
          <ac:chgData name="Hansel Matthew" userId="56cdb2426ad98d0d" providerId="LiveId" clId="{C6693999-ECE7-41DF-9945-99B5E2739FA5}" dt="2021-03-28T17:58:09.003" v="4482" actId="1076"/>
          <ac:picMkLst>
            <pc:docMk/>
            <pc:sldMk cId="2316349905" sldId="296"/>
            <ac:picMk id="6" creationId="{86528FD3-72BA-4F01-933A-03A053977ACB}"/>
          </ac:picMkLst>
        </pc:picChg>
        <pc:cxnChg chg="add mod">
          <ac:chgData name="Hansel Matthew" userId="56cdb2426ad98d0d" providerId="LiveId" clId="{C6693999-ECE7-41DF-9945-99B5E2739FA5}" dt="2021-03-28T16:58:44.350" v="3690" actId="1582"/>
          <ac:cxnSpMkLst>
            <pc:docMk/>
            <pc:sldMk cId="2316349905" sldId="296"/>
            <ac:cxnSpMk id="7" creationId="{38E719FE-6487-4A7F-9098-E1F04B5F6D21}"/>
          </ac:cxnSpMkLst>
        </pc:cxnChg>
      </pc:sldChg>
      <pc:sldChg chg="addSp delSp modSp add mod modTransition">
        <pc:chgData name="Hansel Matthew" userId="56cdb2426ad98d0d" providerId="LiveId" clId="{C6693999-ECE7-41DF-9945-99B5E2739FA5}" dt="2021-03-29T04:42:54.670" v="5409"/>
        <pc:sldMkLst>
          <pc:docMk/>
          <pc:sldMk cId="3590299120" sldId="297"/>
        </pc:sldMkLst>
        <pc:spChg chg="mod">
          <ac:chgData name="Hansel Matthew" userId="56cdb2426ad98d0d" providerId="LiveId" clId="{C6693999-ECE7-41DF-9945-99B5E2739FA5}" dt="2021-03-28T17:04:39.626" v="4225" actId="20577"/>
          <ac:spMkLst>
            <pc:docMk/>
            <pc:sldMk cId="3590299120" sldId="297"/>
            <ac:spMk id="3" creationId="{E2DE7FC0-8333-407F-B68A-48CA2F7C3E84}"/>
          </ac:spMkLst>
        </pc:spChg>
        <pc:grpChg chg="del">
          <ac:chgData name="Hansel Matthew" userId="56cdb2426ad98d0d" providerId="LiveId" clId="{C6693999-ECE7-41DF-9945-99B5E2739FA5}" dt="2021-03-28T17:02:39.215" v="3839" actId="478"/>
          <ac:grpSpMkLst>
            <pc:docMk/>
            <pc:sldMk cId="3590299120" sldId="297"/>
            <ac:grpSpMk id="13" creationId="{78E9E8ED-D5C9-47FF-B744-7CB6CBCEF5E8}"/>
          </ac:grpSpMkLst>
        </pc:grpChg>
        <pc:picChg chg="add mod">
          <ac:chgData name="Hansel Matthew" userId="56cdb2426ad98d0d" providerId="LiveId" clId="{C6693999-ECE7-41DF-9945-99B5E2739FA5}" dt="2021-03-28T17:40:33.167" v="4440" actId="1582"/>
          <ac:picMkLst>
            <pc:docMk/>
            <pc:sldMk cId="3590299120" sldId="297"/>
            <ac:picMk id="5" creationId="{BDF380D1-A6BC-49B4-9CC9-05C92B48F3E6}"/>
          </ac:picMkLst>
        </pc:picChg>
        <pc:picChg chg="del">
          <ac:chgData name="Hansel Matthew" userId="56cdb2426ad98d0d" providerId="LiveId" clId="{C6693999-ECE7-41DF-9945-99B5E2739FA5}" dt="2021-03-28T17:02:38.700" v="3838" actId="478"/>
          <ac:picMkLst>
            <pc:docMk/>
            <pc:sldMk cId="3590299120" sldId="297"/>
            <ac:picMk id="10" creationId="{39D21D94-FDDD-4E56-9E98-EF5CC327E05D}"/>
          </ac:picMkLst>
        </pc:picChg>
      </pc:sldChg>
      <pc:sldChg chg="modSp mod modTransition">
        <pc:chgData name="Hansel Matthew" userId="56cdb2426ad98d0d" providerId="LiveId" clId="{C6693999-ECE7-41DF-9945-99B5E2739FA5}" dt="2021-03-29T04:42:54.670" v="5409"/>
        <pc:sldMkLst>
          <pc:docMk/>
          <pc:sldMk cId="3508695321" sldId="298"/>
        </pc:sldMkLst>
        <pc:spChg chg="mod">
          <ac:chgData name="Hansel Matthew" userId="56cdb2426ad98d0d" providerId="LiveId" clId="{C6693999-ECE7-41DF-9945-99B5E2739FA5}" dt="2021-03-29T04:30:28.878" v="4923" actId="207"/>
          <ac:spMkLst>
            <pc:docMk/>
            <pc:sldMk cId="3508695321" sldId="298"/>
            <ac:spMk id="8" creationId="{C4D87FCA-7485-486C-B817-0BDA946914EF}"/>
          </ac:spMkLst>
        </pc:spChg>
        <pc:spChg chg="mod">
          <ac:chgData name="Hansel Matthew" userId="56cdb2426ad98d0d" providerId="LiveId" clId="{C6693999-ECE7-41DF-9945-99B5E2739FA5}" dt="2021-03-29T04:32:25.789" v="5284" actId="20577"/>
          <ac:spMkLst>
            <pc:docMk/>
            <pc:sldMk cId="3508695321" sldId="298"/>
            <ac:spMk id="16" creationId="{EF9B6929-3062-41F0-9EEF-41F6453CF346}"/>
          </ac:spMkLst>
        </pc:spChg>
      </pc:sldChg>
      <pc:sldChg chg="addSp delSp modSp mod modTransition">
        <pc:chgData name="Hansel Matthew" userId="56cdb2426ad98d0d" providerId="LiveId" clId="{C6693999-ECE7-41DF-9945-99B5E2739FA5}" dt="2021-03-29T04:42:54.670" v="5409"/>
        <pc:sldMkLst>
          <pc:docMk/>
          <pc:sldMk cId="4176324077" sldId="299"/>
        </pc:sldMkLst>
        <pc:spChg chg="mod">
          <ac:chgData name="Hansel Matthew" userId="56cdb2426ad98d0d" providerId="LiveId" clId="{C6693999-ECE7-41DF-9945-99B5E2739FA5}" dt="2021-03-28T17:32:49.134" v="4339" actId="1035"/>
          <ac:spMkLst>
            <pc:docMk/>
            <pc:sldMk cId="4176324077" sldId="299"/>
            <ac:spMk id="2" creationId="{47FCB555-44A3-4D6C-8ED3-F3CC8CFF761A}"/>
          </ac:spMkLst>
        </pc:spChg>
        <pc:spChg chg="add del">
          <ac:chgData name="Hansel Matthew" userId="56cdb2426ad98d0d" providerId="LiveId" clId="{C6693999-ECE7-41DF-9945-99B5E2739FA5}" dt="2021-03-28T17:31:57.707" v="4289" actId="22"/>
          <ac:spMkLst>
            <pc:docMk/>
            <pc:sldMk cId="4176324077" sldId="299"/>
            <ac:spMk id="5" creationId="{D702C79A-792C-43CC-B274-34C5D115AB7C}"/>
          </ac:spMkLst>
        </pc:spChg>
        <pc:spChg chg="add mod">
          <ac:chgData name="Hansel Matthew" userId="56cdb2426ad98d0d" providerId="LiveId" clId="{C6693999-ECE7-41DF-9945-99B5E2739FA5}" dt="2021-03-28T17:59:24.837" v="4484" actId="1076"/>
          <ac:spMkLst>
            <pc:docMk/>
            <pc:sldMk cId="4176324077" sldId="299"/>
            <ac:spMk id="6" creationId="{419D7EAD-EA7D-456E-85EF-C0296D23C8DC}"/>
          </ac:spMkLst>
        </pc:spChg>
        <pc:spChg chg="add 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7" creationId="{544CA16D-4006-4E78-A42C-3A6BC48968FA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0" creationId="{3F129C14-FD05-49B9-9EA5-FCD7D71CA7C3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1" creationId="{E601DF2C-8674-4B7A-82FD-9FB073B15EDF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2" creationId="{A1AB2A01-5ADF-4DF6-869F-A0871F913807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4" creationId="{FC2605E2-E1CA-44F9-9C61-D91D4D25807C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5" creationId="{05342857-799C-4B35-AE9E-958D824DE727}"/>
          </ac:spMkLst>
        </pc:spChg>
        <pc:spChg chg="add del">
          <ac:chgData name="Hansel Matthew" userId="56cdb2426ad98d0d" providerId="LiveId" clId="{C6693999-ECE7-41DF-9945-99B5E2739FA5}" dt="2021-03-29T03:46:29.691" v="4633" actId="22"/>
          <ac:spMkLst>
            <pc:docMk/>
            <pc:sldMk cId="4176324077" sldId="299"/>
            <ac:spMk id="16" creationId="{0772DB51-B756-401C-885D-4078FFB0C978}"/>
          </ac:spMkLst>
        </pc:spChg>
        <pc:spChg chg="add mod">
          <ac:chgData name="Hansel Matthew" userId="56cdb2426ad98d0d" providerId="LiveId" clId="{C6693999-ECE7-41DF-9945-99B5E2739FA5}" dt="2021-03-29T03:50:38.523" v="4649" actId="1036"/>
          <ac:spMkLst>
            <pc:docMk/>
            <pc:sldMk cId="4176324077" sldId="299"/>
            <ac:spMk id="17" creationId="{56EC3057-F910-4C16-BA11-5D8651A3B65F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19" creationId="{A219BAEB-DA58-4B04-B4C1-F536E3050722}"/>
          </ac:spMkLst>
        </pc:spChg>
        <pc:spChg chg="mod">
          <ac:chgData name="Hansel Matthew" userId="56cdb2426ad98d0d" providerId="LiveId" clId="{C6693999-ECE7-41DF-9945-99B5E2739FA5}" dt="2021-03-29T03:48:09.312" v="4639" actId="207"/>
          <ac:spMkLst>
            <pc:docMk/>
            <pc:sldMk cId="4176324077" sldId="299"/>
            <ac:spMk id="20" creationId="{329E124F-F452-4032-9434-E22BB7E6FC9E}"/>
          </ac:spMkLst>
        </pc:spChg>
      </pc:sldChg>
      <pc:sldMasterChg chg="modTransition modSldLayout">
        <pc:chgData name="Hansel Matthew" userId="56cdb2426ad98d0d" providerId="LiveId" clId="{C6693999-ECE7-41DF-9945-99B5E2739FA5}" dt="2021-03-29T04:41:49.824" v="5407"/>
        <pc:sldMasterMkLst>
          <pc:docMk/>
          <pc:sldMasterMk cId="3678735267" sldId="2147483696"/>
        </pc:sldMasterMkLst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3808752471" sldId="2147483697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1395315378" sldId="2147483698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2141119154" sldId="2147483699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2759691244" sldId="2147483700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3446349287" sldId="2147483701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1441202627" sldId="2147483702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2566598892" sldId="2147483703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1262735317" sldId="2147483704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4027275698" sldId="2147483705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180272969" sldId="2147483706"/>
          </pc:sldLayoutMkLst>
        </pc:sldLayoutChg>
        <pc:sldLayoutChg chg="modTransition">
          <pc:chgData name="Hansel Matthew" userId="56cdb2426ad98d0d" providerId="LiveId" clId="{C6693999-ECE7-41DF-9945-99B5E2739FA5}" dt="2021-03-29T04:41:49.824" v="5407"/>
          <pc:sldLayoutMkLst>
            <pc:docMk/>
            <pc:sldMasterMk cId="3678735267" sldId="2147483696"/>
            <pc:sldLayoutMk cId="671321619" sldId="2147483707"/>
          </pc:sldLayoutMkLst>
        </pc:sldLayoutChg>
      </pc:sldMasterChg>
    </pc:docChg>
  </pc:docChgLst>
  <pc:docChgLst>
    <pc:chgData name="george tjahja" userId="4ce06089f2a761c5" providerId="Windows Live" clId="Web-{DBF6AAAC-3B02-461C-A332-4E37EFEA4BD1}"/>
    <pc:docChg chg="modSld">
      <pc:chgData name="george tjahja" userId="4ce06089f2a761c5" providerId="Windows Live" clId="Web-{DBF6AAAC-3B02-461C-A332-4E37EFEA4BD1}" dt="2021-03-28T18:23:36.822" v="127" actId="20577"/>
      <pc:docMkLst>
        <pc:docMk/>
      </pc:docMkLst>
      <pc:sldChg chg="addSp delSp modSp">
        <pc:chgData name="george tjahja" userId="4ce06089f2a761c5" providerId="Windows Live" clId="Web-{DBF6AAAC-3B02-461C-A332-4E37EFEA4BD1}" dt="2021-03-28T18:23:36.822" v="127" actId="20577"/>
        <pc:sldMkLst>
          <pc:docMk/>
          <pc:sldMk cId="4176324077" sldId="299"/>
        </pc:sldMkLst>
        <pc:spChg chg="del">
          <ac:chgData name="george tjahja" userId="4ce06089f2a761c5" providerId="Windows Live" clId="Web-{DBF6AAAC-3B02-461C-A332-4E37EFEA4BD1}" dt="2021-03-28T18:20:24.131" v="70"/>
          <ac:spMkLst>
            <pc:docMk/>
            <pc:sldMk cId="4176324077" sldId="299"/>
            <ac:spMk id="6" creationId="{419D7EAD-EA7D-456E-85EF-C0296D23C8DC}"/>
          </ac:spMkLst>
        </pc:spChg>
        <pc:spChg chg="mod">
          <ac:chgData name="george tjahja" userId="4ce06089f2a761c5" providerId="Windows Live" clId="Web-{DBF6AAAC-3B02-461C-A332-4E37EFEA4BD1}" dt="2021-03-28T18:23:30.728" v="126" actId="20577"/>
          <ac:spMkLst>
            <pc:docMk/>
            <pc:sldMk cId="4176324077" sldId="299"/>
            <ac:spMk id="7" creationId="{544CA16D-4006-4E78-A42C-3A6BC48968FA}"/>
          </ac:spMkLst>
        </pc:spChg>
        <pc:spChg chg="del">
          <ac:chgData name="george tjahja" userId="4ce06089f2a761c5" providerId="Windows Live" clId="Web-{DBF6AAAC-3B02-461C-A332-4E37EFEA4BD1}" dt="2021-03-28T18:16:37.940" v="6"/>
          <ac:spMkLst>
            <pc:docMk/>
            <pc:sldMk cId="4176324077" sldId="299"/>
            <ac:spMk id="9" creationId="{AE56AEFD-A817-4379-B702-C5A529DC7556}"/>
          </ac:spMkLst>
        </pc:spChg>
        <pc:spChg chg="add mod">
          <ac:chgData name="george tjahja" userId="4ce06089f2a761c5" providerId="Windows Live" clId="Web-{DBF6AAAC-3B02-461C-A332-4E37EFEA4BD1}" dt="2021-03-28T18:23:11.947" v="118" actId="20577"/>
          <ac:spMkLst>
            <pc:docMk/>
            <pc:sldMk cId="4176324077" sldId="299"/>
            <ac:spMk id="10" creationId="{3F129C14-FD05-49B9-9EA5-FCD7D71CA7C3}"/>
          </ac:spMkLst>
        </pc:spChg>
        <pc:spChg chg="add mod">
          <ac:chgData name="george tjahja" userId="4ce06089f2a761c5" providerId="Windows Live" clId="Web-{DBF6AAAC-3B02-461C-A332-4E37EFEA4BD1}" dt="2021-03-28T18:23:27.009" v="125" actId="20577"/>
          <ac:spMkLst>
            <pc:docMk/>
            <pc:sldMk cId="4176324077" sldId="299"/>
            <ac:spMk id="11" creationId="{E601DF2C-8674-4B7A-82FD-9FB073B15EDF}"/>
          </ac:spMkLst>
        </pc:spChg>
        <pc:spChg chg="add mod">
          <ac:chgData name="george tjahja" userId="4ce06089f2a761c5" providerId="Windows Live" clId="Web-{DBF6AAAC-3B02-461C-A332-4E37EFEA4BD1}" dt="2021-03-28T18:23:24.978" v="123" actId="20577"/>
          <ac:spMkLst>
            <pc:docMk/>
            <pc:sldMk cId="4176324077" sldId="299"/>
            <ac:spMk id="12" creationId="{A1AB2A01-5ADF-4DF6-869F-A0871F913807}"/>
          </ac:spMkLst>
        </pc:spChg>
        <pc:spChg chg="add mod">
          <ac:chgData name="george tjahja" userId="4ce06089f2a761c5" providerId="Windows Live" clId="Web-{DBF6AAAC-3B02-461C-A332-4E37EFEA4BD1}" dt="2021-03-28T18:23:18.837" v="121" actId="20577"/>
          <ac:spMkLst>
            <pc:docMk/>
            <pc:sldMk cId="4176324077" sldId="299"/>
            <ac:spMk id="14" creationId="{FC2605E2-E1CA-44F9-9C61-D91D4D25807C}"/>
          </ac:spMkLst>
        </pc:spChg>
        <pc:spChg chg="add mod">
          <ac:chgData name="george tjahja" userId="4ce06089f2a761c5" providerId="Windows Live" clId="Web-{DBF6AAAC-3B02-461C-A332-4E37EFEA4BD1}" dt="2021-03-28T18:22:59.290" v="113" actId="20577"/>
          <ac:spMkLst>
            <pc:docMk/>
            <pc:sldMk cId="4176324077" sldId="299"/>
            <ac:spMk id="15" creationId="{05342857-799C-4B35-AE9E-958D824DE727}"/>
          </ac:spMkLst>
        </pc:spChg>
        <pc:spChg chg="mod">
          <ac:chgData name="george tjahja" userId="4ce06089f2a761c5" providerId="Windows Live" clId="Web-{DBF6AAAC-3B02-461C-A332-4E37EFEA4BD1}" dt="2021-03-28T18:23:36.822" v="127" actId="20577"/>
          <ac:spMkLst>
            <pc:docMk/>
            <pc:sldMk cId="4176324077" sldId="299"/>
            <ac:spMk id="19" creationId="{A219BAEB-DA58-4B04-B4C1-F536E3050722}"/>
          </ac:spMkLst>
        </pc:spChg>
        <pc:spChg chg="mod">
          <ac:chgData name="george tjahja" userId="4ce06089f2a761c5" providerId="Windows Live" clId="Web-{DBF6AAAC-3B02-461C-A332-4E37EFEA4BD1}" dt="2021-03-28T18:23:01.525" v="115" actId="20577"/>
          <ac:spMkLst>
            <pc:docMk/>
            <pc:sldMk cId="4176324077" sldId="299"/>
            <ac:spMk id="20" creationId="{329E124F-F452-4032-9434-E22BB7E6FC9E}"/>
          </ac:spMkLst>
        </pc:spChg>
      </pc:sldChg>
    </pc:docChg>
  </pc:docChgLst>
  <pc:docChgLst>
    <pc:chgData name="ahmadakbarhabibillah522@gmail.com" userId="4fd1341d52099388" providerId="LiveId" clId="{D5C6441D-8F18-4F13-B9E1-11A55B1DF58A}"/>
    <pc:docChg chg="undo custSel addSld delSld modSld sldOrd">
      <pc:chgData name="ahmadakbarhabibillah522@gmail.com" userId="4fd1341d52099388" providerId="LiveId" clId="{D5C6441D-8F18-4F13-B9E1-11A55B1DF58A}" dt="2021-03-28T18:18:40.472" v="2360" actId="1076"/>
      <pc:docMkLst>
        <pc:docMk/>
      </pc:docMkLst>
      <pc:sldChg chg="modSp mod">
        <pc:chgData name="ahmadakbarhabibillah522@gmail.com" userId="4fd1341d52099388" providerId="LiveId" clId="{D5C6441D-8F18-4F13-B9E1-11A55B1DF58A}" dt="2021-03-28T15:29:14.853" v="194" actId="20577"/>
        <pc:sldMkLst>
          <pc:docMk/>
          <pc:sldMk cId="4136524846" sldId="256"/>
        </pc:sldMkLst>
        <pc:spChg chg="mod">
          <ac:chgData name="ahmadakbarhabibillah522@gmail.com" userId="4fd1341d52099388" providerId="LiveId" clId="{D5C6441D-8F18-4F13-B9E1-11A55B1DF58A}" dt="2021-03-28T15:29:14.853" v="194" actId="20577"/>
          <ac:spMkLst>
            <pc:docMk/>
            <pc:sldMk cId="4136524846" sldId="256"/>
            <ac:spMk id="3" creationId="{68918634-E256-4C1C-8BB5-B1E40801DDDD}"/>
          </ac:spMkLst>
        </pc:spChg>
      </pc:sldChg>
      <pc:sldChg chg="modSp mod">
        <pc:chgData name="ahmadakbarhabibillah522@gmail.com" userId="4fd1341d52099388" providerId="LiveId" clId="{D5C6441D-8F18-4F13-B9E1-11A55B1DF58A}" dt="2021-03-28T16:47:55.914" v="1024" actId="20577"/>
        <pc:sldMkLst>
          <pc:docMk/>
          <pc:sldMk cId="883819624" sldId="258"/>
        </pc:sldMkLst>
        <pc:spChg chg="mod">
          <ac:chgData name="ahmadakbarhabibillah522@gmail.com" userId="4fd1341d52099388" providerId="LiveId" clId="{D5C6441D-8F18-4F13-B9E1-11A55B1DF58A}" dt="2021-03-28T16:47:55.914" v="1024" actId="20577"/>
          <ac:spMkLst>
            <pc:docMk/>
            <pc:sldMk cId="883819624" sldId="258"/>
            <ac:spMk id="3" creationId="{4869AD0C-768A-4D18-9F2D-F0FAA5DF1405}"/>
          </ac:spMkLst>
        </pc:spChg>
      </pc:sldChg>
      <pc:sldChg chg="modSp mod">
        <pc:chgData name="ahmadakbarhabibillah522@gmail.com" userId="4fd1341d52099388" providerId="LiveId" clId="{D5C6441D-8F18-4F13-B9E1-11A55B1DF58A}" dt="2021-03-28T17:27:20.270" v="1800" actId="20577"/>
        <pc:sldMkLst>
          <pc:docMk/>
          <pc:sldMk cId="448836015" sldId="279"/>
        </pc:sldMkLst>
        <pc:spChg chg="mod">
          <ac:chgData name="ahmadakbarhabibillah522@gmail.com" userId="4fd1341d52099388" providerId="LiveId" clId="{D5C6441D-8F18-4F13-B9E1-11A55B1DF58A}" dt="2021-03-28T17:27:20.270" v="1800" actId="20577"/>
          <ac:spMkLst>
            <pc:docMk/>
            <pc:sldMk cId="448836015" sldId="279"/>
            <ac:spMk id="3" creationId="{CF7A10FD-D10D-44EB-B529-B328CC1E1E73}"/>
          </ac:spMkLst>
        </pc:spChg>
      </pc:sldChg>
      <pc:sldChg chg="modSp mod">
        <pc:chgData name="ahmadakbarhabibillah522@gmail.com" userId="4fd1341d52099388" providerId="LiveId" clId="{D5C6441D-8F18-4F13-B9E1-11A55B1DF58A}" dt="2021-03-28T16:56:29.514" v="1025" actId="1076"/>
        <pc:sldMkLst>
          <pc:docMk/>
          <pc:sldMk cId="730441787" sldId="284"/>
        </pc:sldMkLst>
        <pc:spChg chg="mod">
          <ac:chgData name="ahmadakbarhabibillah522@gmail.com" userId="4fd1341d52099388" providerId="LiveId" clId="{D5C6441D-8F18-4F13-B9E1-11A55B1DF58A}" dt="2021-03-28T16:56:29.514" v="1025" actId="1076"/>
          <ac:spMkLst>
            <pc:docMk/>
            <pc:sldMk cId="730441787" sldId="284"/>
            <ac:spMk id="2" creationId="{69C27935-CA1C-40B6-9403-A64290F3FF65}"/>
          </ac:spMkLst>
        </pc:spChg>
        <pc:spChg chg="mod">
          <ac:chgData name="ahmadakbarhabibillah522@gmail.com" userId="4fd1341d52099388" providerId="LiveId" clId="{D5C6441D-8F18-4F13-B9E1-11A55B1DF58A}" dt="2021-03-28T16:03:37.669" v="452" actId="20577"/>
          <ac:spMkLst>
            <pc:docMk/>
            <pc:sldMk cId="730441787" sldId="284"/>
            <ac:spMk id="3" creationId="{A439C69C-7A84-4079-8AB9-BF48137D633E}"/>
          </ac:spMkLst>
        </pc:spChg>
      </pc:sldChg>
      <pc:sldChg chg="modSp mod">
        <pc:chgData name="ahmadakbarhabibillah522@gmail.com" userId="4fd1341d52099388" providerId="LiveId" clId="{D5C6441D-8F18-4F13-B9E1-11A55B1DF58A}" dt="2021-03-28T17:19:27.425" v="1684" actId="20577"/>
        <pc:sldMkLst>
          <pc:docMk/>
          <pc:sldMk cId="2246325335" sldId="288"/>
        </pc:sldMkLst>
        <pc:spChg chg="mod">
          <ac:chgData name="ahmadakbarhabibillah522@gmail.com" userId="4fd1341d52099388" providerId="LiveId" clId="{D5C6441D-8F18-4F13-B9E1-11A55B1DF58A}" dt="2021-03-28T17:19:27.425" v="1684" actId="20577"/>
          <ac:spMkLst>
            <pc:docMk/>
            <pc:sldMk cId="2246325335" sldId="288"/>
            <ac:spMk id="2" creationId="{E608AC76-22F8-4FB1-8BC4-0060375B951C}"/>
          </ac:spMkLst>
        </pc:spChg>
      </pc:sldChg>
      <pc:sldChg chg="modSp mod">
        <pc:chgData name="ahmadakbarhabibillah522@gmail.com" userId="4fd1341d52099388" providerId="LiveId" clId="{D5C6441D-8F18-4F13-B9E1-11A55B1DF58A}" dt="2021-03-28T17:17:52.864" v="1658" actId="20577"/>
        <pc:sldMkLst>
          <pc:docMk/>
          <pc:sldMk cId="608169743" sldId="289"/>
        </pc:sldMkLst>
        <pc:spChg chg="mod">
          <ac:chgData name="ahmadakbarhabibillah522@gmail.com" userId="4fd1341d52099388" providerId="LiveId" clId="{D5C6441D-8F18-4F13-B9E1-11A55B1DF58A}" dt="2021-03-28T17:17:52.864" v="1658" actId="20577"/>
          <ac:spMkLst>
            <pc:docMk/>
            <pc:sldMk cId="608169743" sldId="289"/>
            <ac:spMk id="2" creationId="{E608AC76-22F8-4FB1-8BC4-0060375B951C}"/>
          </ac:spMkLst>
        </pc:spChg>
      </pc:sldChg>
      <pc:sldChg chg="addSp delSp modSp mod ord">
        <pc:chgData name="ahmadakbarhabibillah522@gmail.com" userId="4fd1341d52099388" providerId="LiveId" clId="{D5C6441D-8F18-4F13-B9E1-11A55B1DF58A}" dt="2021-03-28T17:30:42.001" v="1831" actId="20577"/>
        <pc:sldMkLst>
          <pc:docMk/>
          <pc:sldMk cId="4088486579" sldId="291"/>
        </pc:sldMkLst>
        <pc:spChg chg="mod">
          <ac:chgData name="ahmadakbarhabibillah522@gmail.com" userId="4fd1341d52099388" providerId="LiveId" clId="{D5C6441D-8F18-4F13-B9E1-11A55B1DF58A}" dt="2021-03-28T17:16:01.758" v="1654" actId="1076"/>
          <ac:spMkLst>
            <pc:docMk/>
            <pc:sldMk cId="4088486579" sldId="291"/>
            <ac:spMk id="2" creationId="{69C27935-CA1C-40B6-9403-A64290F3FF65}"/>
          </ac:spMkLst>
        </pc:spChg>
        <pc:spChg chg="del">
          <ac:chgData name="ahmadakbarhabibillah522@gmail.com" userId="4fd1341d52099388" providerId="LiveId" clId="{D5C6441D-8F18-4F13-B9E1-11A55B1DF58A}" dt="2021-03-28T17:01:18.273" v="1030"/>
          <ac:spMkLst>
            <pc:docMk/>
            <pc:sldMk cId="4088486579" sldId="291"/>
            <ac:spMk id="3" creationId="{A439C69C-7A84-4079-8AB9-BF48137D633E}"/>
          </ac:spMkLst>
        </pc:spChg>
        <pc:spChg chg="add del mod">
          <ac:chgData name="ahmadakbarhabibillah522@gmail.com" userId="4fd1341d52099388" providerId="LiveId" clId="{D5C6441D-8F18-4F13-B9E1-11A55B1DF58A}" dt="2021-03-28T17:04:33.036" v="1059" actId="21"/>
          <ac:spMkLst>
            <pc:docMk/>
            <pc:sldMk cId="4088486579" sldId="291"/>
            <ac:spMk id="6" creationId="{0EFE93C0-F894-4960-991C-8AF31525DB60}"/>
          </ac:spMkLst>
        </pc:spChg>
        <pc:spChg chg="add mod">
          <ac:chgData name="ahmadakbarhabibillah522@gmail.com" userId="4fd1341d52099388" providerId="LiveId" clId="{D5C6441D-8F18-4F13-B9E1-11A55B1DF58A}" dt="2021-03-28T17:30:42.001" v="1831" actId="20577"/>
          <ac:spMkLst>
            <pc:docMk/>
            <pc:sldMk cId="4088486579" sldId="291"/>
            <ac:spMk id="8" creationId="{5B3B37AC-C747-4F90-AECE-E2CEDE7C637A}"/>
          </ac:spMkLst>
        </pc:spChg>
        <pc:spChg chg="add del mod">
          <ac:chgData name="ahmadakbarhabibillah522@gmail.com" userId="4fd1341d52099388" providerId="LiveId" clId="{D5C6441D-8F18-4F13-B9E1-11A55B1DF58A}" dt="2021-03-28T17:15:20.417" v="1642" actId="21"/>
          <ac:spMkLst>
            <pc:docMk/>
            <pc:sldMk cId="4088486579" sldId="291"/>
            <ac:spMk id="10" creationId="{952F0F54-5BD3-4078-9189-D5373E8259A9}"/>
          </ac:spMkLst>
        </pc:spChg>
        <pc:picChg chg="add del mod">
          <ac:chgData name="ahmadakbarhabibillah522@gmail.com" userId="4fd1341d52099388" providerId="LiveId" clId="{D5C6441D-8F18-4F13-B9E1-11A55B1DF58A}" dt="2021-03-28T17:15:12.942" v="1640" actId="478"/>
          <ac:picMkLst>
            <pc:docMk/>
            <pc:sldMk cId="4088486579" sldId="291"/>
            <ac:picMk id="4" creationId="{004385C8-12EF-4E44-AF56-B797325987FE}"/>
          </ac:picMkLst>
        </pc:picChg>
        <pc:picChg chg="add del mod">
          <ac:chgData name="ahmadakbarhabibillah522@gmail.com" userId="4fd1341d52099388" providerId="LiveId" clId="{D5C6441D-8F18-4F13-B9E1-11A55B1DF58A}" dt="2021-03-28T17:15:14.463" v="1641" actId="478"/>
          <ac:picMkLst>
            <pc:docMk/>
            <pc:sldMk cId="4088486579" sldId="291"/>
            <ac:picMk id="5" creationId="{745DDF3E-2273-498C-A926-156CB52DD3DB}"/>
          </ac:picMkLst>
        </pc:picChg>
        <pc:picChg chg="add del mod">
          <ac:chgData name="ahmadakbarhabibillah522@gmail.com" userId="4fd1341d52099388" providerId="LiveId" clId="{D5C6441D-8F18-4F13-B9E1-11A55B1DF58A}" dt="2021-03-28T17:05:03.545" v="1063" actId="478"/>
          <ac:picMkLst>
            <pc:docMk/>
            <pc:sldMk cId="4088486579" sldId="291"/>
            <ac:picMk id="7" creationId="{FEF4870F-5AA3-4AC7-B9E4-F65EDB060337}"/>
          </ac:picMkLst>
        </pc:picChg>
      </pc:sldChg>
      <pc:sldChg chg="addSp delSp modSp mod ord">
        <pc:chgData name="ahmadakbarhabibillah522@gmail.com" userId="4fd1341d52099388" providerId="LiveId" clId="{D5C6441D-8F18-4F13-B9E1-11A55B1DF58A}" dt="2021-03-28T17:26:56.828" v="1798" actId="20577"/>
        <pc:sldMkLst>
          <pc:docMk/>
          <pc:sldMk cId="101704779" sldId="292"/>
        </pc:sldMkLst>
        <pc:spChg chg="mod">
          <ac:chgData name="ahmadakbarhabibillah522@gmail.com" userId="4fd1341d52099388" providerId="LiveId" clId="{D5C6441D-8F18-4F13-B9E1-11A55B1DF58A}" dt="2021-03-28T17:20:34.730" v="1692" actId="255"/>
          <ac:spMkLst>
            <pc:docMk/>
            <pc:sldMk cId="101704779" sldId="292"/>
            <ac:spMk id="2" creationId="{69C27935-CA1C-40B6-9403-A64290F3FF65}"/>
          </ac:spMkLst>
        </pc:spChg>
        <pc:spChg chg="del">
          <ac:chgData name="ahmadakbarhabibillah522@gmail.com" userId="4fd1341d52099388" providerId="LiveId" clId="{D5C6441D-8F18-4F13-B9E1-11A55B1DF58A}" dt="2021-03-28T17:01:00.905" v="1028"/>
          <ac:spMkLst>
            <pc:docMk/>
            <pc:sldMk cId="101704779" sldId="292"/>
            <ac:spMk id="3" creationId="{A439C69C-7A84-4079-8AB9-BF48137D633E}"/>
          </ac:spMkLst>
        </pc:spChg>
        <pc:spChg chg="add mod">
          <ac:chgData name="ahmadakbarhabibillah522@gmail.com" userId="4fd1341d52099388" providerId="LiveId" clId="{D5C6441D-8F18-4F13-B9E1-11A55B1DF58A}" dt="2021-03-28T17:26:56.828" v="1798" actId="20577"/>
          <ac:spMkLst>
            <pc:docMk/>
            <pc:sldMk cId="101704779" sldId="292"/>
            <ac:spMk id="6" creationId="{E3B12B07-D415-4DC3-825D-1EF43F1D7D52}"/>
          </ac:spMkLst>
        </pc:spChg>
        <pc:picChg chg="add del mod">
          <ac:chgData name="ahmadakbarhabibillah522@gmail.com" userId="4fd1341d52099388" providerId="LiveId" clId="{D5C6441D-8F18-4F13-B9E1-11A55B1DF58A}" dt="2021-03-28T17:01:11.295" v="1029" actId="478"/>
          <ac:picMkLst>
            <pc:docMk/>
            <pc:sldMk cId="101704779" sldId="292"/>
            <ac:picMk id="4" creationId="{4B610575-8F53-4E3B-9742-BC7CC5C2B584}"/>
          </ac:picMkLst>
        </pc:picChg>
      </pc:sldChg>
      <pc:sldChg chg="modSp del mod">
        <pc:chgData name="ahmadakbarhabibillah522@gmail.com" userId="4fd1341d52099388" providerId="LiveId" clId="{D5C6441D-8F18-4F13-B9E1-11A55B1DF58A}" dt="2021-03-28T17:20:08.972" v="1686" actId="47"/>
        <pc:sldMkLst>
          <pc:docMk/>
          <pc:sldMk cId="702566819" sldId="293"/>
        </pc:sldMkLst>
        <pc:spChg chg="mod">
          <ac:chgData name="ahmadakbarhabibillah522@gmail.com" userId="4fd1341d52099388" providerId="LiveId" clId="{D5C6441D-8F18-4F13-B9E1-11A55B1DF58A}" dt="2021-03-28T16:57:07.036" v="1027" actId="1076"/>
          <ac:spMkLst>
            <pc:docMk/>
            <pc:sldMk cId="702566819" sldId="293"/>
            <ac:spMk id="2" creationId="{69C27935-CA1C-40B6-9403-A64290F3FF65}"/>
          </ac:spMkLst>
        </pc:spChg>
      </pc:sldChg>
      <pc:sldChg chg="del">
        <pc:chgData name="ahmadakbarhabibillah522@gmail.com" userId="4fd1341d52099388" providerId="LiveId" clId="{D5C6441D-8F18-4F13-B9E1-11A55B1DF58A}" dt="2021-03-28T17:20:08.304" v="1685" actId="47"/>
        <pc:sldMkLst>
          <pc:docMk/>
          <pc:sldMk cId="2112489880" sldId="294"/>
        </pc:sldMkLst>
      </pc:sldChg>
      <pc:sldChg chg="modSp mod">
        <pc:chgData name="ahmadakbarhabibillah522@gmail.com" userId="4fd1341d52099388" providerId="LiveId" clId="{D5C6441D-8F18-4F13-B9E1-11A55B1DF58A}" dt="2021-03-28T17:50:26.446" v="2261" actId="20577"/>
        <pc:sldMkLst>
          <pc:docMk/>
          <pc:sldMk cId="2135647535" sldId="295"/>
        </pc:sldMkLst>
        <pc:spChg chg="mod">
          <ac:chgData name="ahmadakbarhabibillah522@gmail.com" userId="4fd1341d52099388" providerId="LiveId" clId="{D5C6441D-8F18-4F13-B9E1-11A55B1DF58A}" dt="2021-03-28T17:29:06.025" v="1801" actId="1076"/>
          <ac:spMkLst>
            <pc:docMk/>
            <pc:sldMk cId="2135647535" sldId="295"/>
            <ac:spMk id="2" creationId="{69C27935-CA1C-40B6-9403-A64290F3FF65}"/>
          </ac:spMkLst>
        </pc:spChg>
        <pc:spChg chg="mod">
          <ac:chgData name="ahmadakbarhabibillah522@gmail.com" userId="4fd1341d52099388" providerId="LiveId" clId="{D5C6441D-8F18-4F13-B9E1-11A55B1DF58A}" dt="2021-03-28T17:50:26.446" v="2261" actId="20577"/>
          <ac:spMkLst>
            <pc:docMk/>
            <pc:sldMk cId="2135647535" sldId="295"/>
            <ac:spMk id="3" creationId="{A439C69C-7A84-4079-8AB9-BF48137D633E}"/>
          </ac:spMkLst>
        </pc:spChg>
      </pc:sldChg>
      <pc:sldChg chg="modSp mod">
        <pc:chgData name="ahmadakbarhabibillah522@gmail.com" userId="4fd1341d52099388" providerId="LiveId" clId="{D5C6441D-8F18-4F13-B9E1-11A55B1DF58A}" dt="2021-03-28T17:39:45.387" v="1906" actId="1076"/>
        <pc:sldMkLst>
          <pc:docMk/>
          <pc:sldMk cId="2316349905" sldId="296"/>
        </pc:sldMkLst>
        <pc:spChg chg="mod">
          <ac:chgData name="ahmadakbarhabibillah522@gmail.com" userId="4fd1341d52099388" providerId="LiveId" clId="{D5C6441D-8F18-4F13-B9E1-11A55B1DF58A}" dt="2021-03-28T17:39:23.504" v="1899" actId="1076"/>
          <ac:spMkLst>
            <pc:docMk/>
            <pc:sldMk cId="2316349905" sldId="296"/>
            <ac:spMk id="2" creationId="{3FD33987-B901-4D59-BDE3-330E03FC4781}"/>
          </ac:spMkLst>
        </pc:spChg>
        <pc:spChg chg="mod">
          <ac:chgData name="ahmadakbarhabibillah522@gmail.com" userId="4fd1341d52099388" providerId="LiveId" clId="{D5C6441D-8F18-4F13-B9E1-11A55B1DF58A}" dt="2021-03-28T17:39:39.992" v="1904" actId="1076"/>
          <ac:spMkLst>
            <pc:docMk/>
            <pc:sldMk cId="2316349905" sldId="296"/>
            <ac:spMk id="5" creationId="{CCE58E8C-6353-4D1F-9E0A-4A242FDA4470}"/>
          </ac:spMkLst>
        </pc:spChg>
        <pc:spChg chg="mod">
          <ac:chgData name="ahmadakbarhabibillah522@gmail.com" userId="4fd1341d52099388" providerId="LiveId" clId="{D5C6441D-8F18-4F13-B9E1-11A55B1DF58A}" dt="2021-03-28T17:39:45.387" v="1906" actId="1076"/>
          <ac:spMkLst>
            <pc:docMk/>
            <pc:sldMk cId="2316349905" sldId="296"/>
            <ac:spMk id="10" creationId="{282B01C1-B625-465B-A24F-9DEB533A2F8B}"/>
          </ac:spMkLst>
        </pc:spChg>
        <pc:cxnChg chg="mod">
          <ac:chgData name="ahmadakbarhabibillah522@gmail.com" userId="4fd1341d52099388" providerId="LiveId" clId="{D5C6441D-8F18-4F13-B9E1-11A55B1DF58A}" dt="2021-03-28T17:39:43.096" v="1905" actId="1076"/>
          <ac:cxnSpMkLst>
            <pc:docMk/>
            <pc:sldMk cId="2316349905" sldId="296"/>
            <ac:cxnSpMk id="7" creationId="{38E719FE-6487-4A7F-9098-E1F04B5F6D21}"/>
          </ac:cxnSpMkLst>
        </pc:cxnChg>
      </pc:sldChg>
      <pc:sldChg chg="modSp mod">
        <pc:chgData name="ahmadakbarhabibillah522@gmail.com" userId="4fd1341d52099388" providerId="LiveId" clId="{D5C6441D-8F18-4F13-B9E1-11A55B1DF58A}" dt="2021-03-28T17:21:28.445" v="1715" actId="1076"/>
        <pc:sldMkLst>
          <pc:docMk/>
          <pc:sldMk cId="3508695321" sldId="298"/>
        </pc:sldMkLst>
        <pc:spChg chg="mod">
          <ac:chgData name="ahmadakbarhabibillah522@gmail.com" userId="4fd1341d52099388" providerId="LiveId" clId="{D5C6441D-8F18-4F13-B9E1-11A55B1DF58A}" dt="2021-03-28T17:21:26.570" v="1714" actId="1076"/>
          <ac:spMkLst>
            <pc:docMk/>
            <pc:sldMk cId="3508695321" sldId="298"/>
            <ac:spMk id="3" creationId="{06AE0480-2469-4698-91E3-E42F48375BC4}"/>
          </ac:spMkLst>
        </pc:spChg>
        <pc:spChg chg="mod">
          <ac:chgData name="ahmadakbarhabibillah522@gmail.com" userId="4fd1341d52099388" providerId="LiveId" clId="{D5C6441D-8F18-4F13-B9E1-11A55B1DF58A}" dt="2021-03-28T17:21:28.445" v="1715" actId="1076"/>
          <ac:spMkLst>
            <pc:docMk/>
            <pc:sldMk cId="3508695321" sldId="298"/>
            <ac:spMk id="8" creationId="{C4D87FCA-7485-486C-B817-0BDA946914EF}"/>
          </ac:spMkLst>
        </pc:spChg>
        <pc:spChg chg="mod">
          <ac:chgData name="ahmadakbarhabibillah522@gmail.com" userId="4fd1341d52099388" providerId="LiveId" clId="{D5C6441D-8F18-4F13-B9E1-11A55B1DF58A}" dt="2021-03-28T17:21:21.520" v="1713" actId="123"/>
          <ac:spMkLst>
            <pc:docMk/>
            <pc:sldMk cId="3508695321" sldId="298"/>
            <ac:spMk id="16" creationId="{EF9B6929-3062-41F0-9EEF-41F6453CF346}"/>
          </ac:spMkLst>
        </pc:spChg>
      </pc:sldChg>
      <pc:sldChg chg="addSp delSp modSp new mod">
        <pc:chgData name="ahmadakbarhabibillah522@gmail.com" userId="4fd1341d52099388" providerId="LiveId" clId="{D5C6441D-8F18-4F13-B9E1-11A55B1DF58A}" dt="2021-03-28T18:18:40.472" v="2360" actId="1076"/>
        <pc:sldMkLst>
          <pc:docMk/>
          <pc:sldMk cId="4176324077" sldId="299"/>
        </pc:sldMkLst>
        <pc:spChg chg="del mod">
          <ac:chgData name="ahmadakbarhabibillah522@gmail.com" userId="4fd1341d52099388" providerId="LiveId" clId="{D5C6441D-8F18-4F13-B9E1-11A55B1DF58A}" dt="2021-03-28T18:06:29.415" v="2286" actId="21"/>
          <ac:spMkLst>
            <pc:docMk/>
            <pc:sldMk cId="4176324077" sldId="299"/>
            <ac:spMk id="2" creationId="{47FCB555-44A3-4D6C-8ED3-F3CC8CFF761A}"/>
          </ac:spMkLst>
        </pc:spChg>
        <pc:spChg chg="del">
          <ac:chgData name="ahmadakbarhabibillah522@gmail.com" userId="4fd1341d52099388" providerId="LiveId" clId="{D5C6441D-8F18-4F13-B9E1-11A55B1DF58A}" dt="2021-03-28T17:29:13.278" v="1803" actId="21"/>
          <ac:spMkLst>
            <pc:docMk/>
            <pc:sldMk cId="4176324077" sldId="299"/>
            <ac:spMk id="3" creationId="{EDC6D598-6881-4A2D-A3A0-BEF7F9FD98E9}"/>
          </ac:spMkLst>
        </pc:spChg>
        <pc:spChg chg="add del mod">
          <ac:chgData name="ahmadakbarhabibillah522@gmail.com" userId="4fd1341d52099388" providerId="LiveId" clId="{D5C6441D-8F18-4F13-B9E1-11A55B1DF58A}" dt="2021-03-28T17:34:17.922" v="1858" actId="21"/>
          <ac:spMkLst>
            <pc:docMk/>
            <pc:sldMk cId="4176324077" sldId="299"/>
            <ac:spMk id="4" creationId="{52882C46-1E62-4092-93AF-5E041CF00038}"/>
          </ac:spMkLst>
        </pc:spChg>
        <pc:spChg chg="add del mod">
          <ac:chgData name="ahmadakbarhabibillah522@gmail.com" userId="4fd1341d52099388" providerId="LiveId" clId="{D5C6441D-8F18-4F13-B9E1-11A55B1DF58A}" dt="2021-03-28T18:06:40.377" v="2288" actId="478"/>
          <ac:spMkLst>
            <pc:docMk/>
            <pc:sldMk cId="4176324077" sldId="299"/>
            <ac:spMk id="4" creationId="{FE0156F5-2371-48AE-9BCA-99EDC38A61FF}"/>
          </ac:spMkLst>
        </pc:spChg>
        <pc:spChg chg="add del mod">
          <ac:chgData name="ahmadakbarhabibillah522@gmail.com" userId="4fd1341d52099388" providerId="LiveId" clId="{D5C6441D-8F18-4F13-B9E1-11A55B1DF58A}" dt="2021-03-28T18:09:28.329" v="2303" actId="21"/>
          <ac:spMkLst>
            <pc:docMk/>
            <pc:sldMk cId="4176324077" sldId="299"/>
            <ac:spMk id="5" creationId="{54117B4E-304A-4DAA-8C62-94F533D073B7}"/>
          </ac:spMkLst>
        </pc:spChg>
        <pc:spChg chg="mod">
          <ac:chgData name="ahmadakbarhabibillah522@gmail.com" userId="4fd1341d52099388" providerId="LiveId" clId="{D5C6441D-8F18-4F13-B9E1-11A55B1DF58A}" dt="2021-03-28T18:18:13.420" v="2357" actId="14100"/>
          <ac:spMkLst>
            <pc:docMk/>
            <pc:sldMk cId="4176324077" sldId="299"/>
            <ac:spMk id="6" creationId="{419D7EAD-EA7D-456E-85EF-C0296D23C8DC}"/>
          </ac:spMkLst>
        </pc:spChg>
        <pc:spChg chg="mod">
          <ac:chgData name="ahmadakbarhabibillah522@gmail.com" userId="4fd1341d52099388" providerId="LiveId" clId="{D5C6441D-8F18-4F13-B9E1-11A55B1DF58A}" dt="2021-03-28T18:18:40.472" v="2360" actId="1076"/>
          <ac:spMkLst>
            <pc:docMk/>
            <pc:sldMk cId="4176324077" sldId="299"/>
            <ac:spMk id="7" creationId="{544CA16D-4006-4E78-A42C-3A6BC48968FA}"/>
          </ac:spMkLst>
        </pc:spChg>
        <pc:spChg chg="add del mod">
          <ac:chgData name="ahmadakbarhabibillah522@gmail.com" userId="4fd1341d52099388" providerId="LiveId" clId="{D5C6441D-8F18-4F13-B9E1-11A55B1DF58A}" dt="2021-03-28T17:33:23.145" v="1851" actId="21"/>
          <ac:spMkLst>
            <pc:docMk/>
            <pc:sldMk cId="4176324077" sldId="299"/>
            <ac:spMk id="8" creationId="{E7700D73-EE6E-4DE9-BC7B-71FB572E0C83}"/>
          </ac:spMkLst>
        </pc:spChg>
        <pc:spChg chg="add del mod">
          <ac:chgData name="ahmadakbarhabibillah522@gmail.com" userId="4fd1341d52099388" providerId="LiveId" clId="{D5C6441D-8F18-4F13-B9E1-11A55B1DF58A}" dt="2021-03-28T18:12:33.858" v="2318" actId="21"/>
          <ac:spMkLst>
            <pc:docMk/>
            <pc:sldMk cId="4176324077" sldId="299"/>
            <ac:spMk id="8" creationId="{FA446681-9853-41BC-8841-F5278FBE6C89}"/>
          </ac:spMkLst>
        </pc:spChg>
        <pc:spChg chg="add mod">
          <ac:chgData name="ahmadakbarhabibillah522@gmail.com" userId="4fd1341d52099388" providerId="LiveId" clId="{D5C6441D-8F18-4F13-B9E1-11A55B1DF58A}" dt="2021-03-28T17:33:37.386" v="1855" actId="20577"/>
          <ac:spMkLst>
            <pc:docMk/>
            <pc:sldMk cId="4176324077" sldId="299"/>
            <ac:spMk id="9" creationId="{AE56AEFD-A817-4379-B702-C5A529DC7556}"/>
          </ac:spMkLst>
        </pc:spChg>
        <pc:spChg chg="add del mod">
          <ac:chgData name="ahmadakbarhabibillah522@gmail.com" userId="4fd1341d52099388" providerId="LiveId" clId="{D5C6441D-8F18-4F13-B9E1-11A55B1DF58A}" dt="2021-03-28T18:07:12.770" v="2294" actId="21"/>
          <ac:spMkLst>
            <pc:docMk/>
            <pc:sldMk cId="4176324077" sldId="299"/>
            <ac:spMk id="10" creationId="{96DEF2FF-9065-411E-B3D2-92623965BBF5}"/>
          </ac:spMkLst>
        </pc:spChg>
        <pc:spChg chg="add del mod">
          <ac:chgData name="ahmadakbarhabibillah522@gmail.com" userId="4fd1341d52099388" providerId="LiveId" clId="{D5C6441D-8F18-4F13-B9E1-11A55B1DF58A}" dt="2021-03-28T18:13:33.424" v="2327" actId="478"/>
          <ac:spMkLst>
            <pc:docMk/>
            <pc:sldMk cId="4176324077" sldId="299"/>
            <ac:spMk id="11" creationId="{4BBFECCC-F92D-4280-9200-EF80C2A1A2C7}"/>
          </ac:spMkLst>
        </pc:spChg>
        <pc:spChg chg="add del mod">
          <ac:chgData name="ahmadakbarhabibillah522@gmail.com" userId="4fd1341d52099388" providerId="LiveId" clId="{D5C6441D-8F18-4F13-B9E1-11A55B1DF58A}" dt="2021-03-28T17:35:36.115" v="1872" actId="21"/>
          <ac:spMkLst>
            <pc:docMk/>
            <pc:sldMk cId="4176324077" sldId="299"/>
            <ac:spMk id="11" creationId="{6022132D-DDEA-4EC2-9D7B-31D9FC517EA0}"/>
          </ac:spMkLst>
        </pc:spChg>
        <pc:spChg chg="add del mod">
          <ac:chgData name="ahmadakbarhabibillah522@gmail.com" userId="4fd1341d52099388" providerId="LiveId" clId="{D5C6441D-8F18-4F13-B9E1-11A55B1DF58A}" dt="2021-03-28T17:35:47.654" v="1877"/>
          <ac:spMkLst>
            <pc:docMk/>
            <pc:sldMk cId="4176324077" sldId="299"/>
            <ac:spMk id="12" creationId="{658909DC-872B-427E-A8E2-77A937B3AF06}"/>
          </ac:spMkLst>
        </pc:spChg>
        <pc:spChg chg="add del">
          <ac:chgData name="ahmadakbarhabibillah522@gmail.com" userId="4fd1341d52099388" providerId="LiveId" clId="{D5C6441D-8F18-4F13-B9E1-11A55B1DF58A}" dt="2021-03-28T18:15:11.859" v="2334" actId="478"/>
          <ac:spMkLst>
            <pc:docMk/>
            <pc:sldMk cId="4176324077" sldId="299"/>
            <ac:spMk id="12" creationId="{74042FF9-2EEC-4020-9EDD-5D042A293E65}"/>
          </ac:spMkLst>
        </pc:spChg>
        <pc:spChg chg="add del">
          <ac:chgData name="ahmadakbarhabibillah522@gmail.com" userId="4fd1341d52099388" providerId="LiveId" clId="{D5C6441D-8F18-4F13-B9E1-11A55B1DF58A}" dt="2021-03-28T18:16:41.901" v="2349" actId="478"/>
          <ac:spMkLst>
            <pc:docMk/>
            <pc:sldMk cId="4176324077" sldId="299"/>
            <ac:spMk id="13" creationId="{FA2F75DD-8DDB-4377-BBA0-327C70998D49}"/>
          </ac:spMkLst>
        </pc:spChg>
        <pc:spChg chg="del mod">
          <ac:chgData name="ahmadakbarhabibillah522@gmail.com" userId="4fd1341d52099388" providerId="LiveId" clId="{D5C6441D-8F18-4F13-B9E1-11A55B1DF58A}" dt="2021-03-28T18:07:07.590" v="2292" actId="21"/>
          <ac:spMkLst>
            <pc:docMk/>
            <pc:sldMk cId="4176324077" sldId="299"/>
            <ac:spMk id="14" creationId="{7C7CA5D4-97F1-4B4B-A004-3D05C8847A0C}"/>
          </ac:spMkLst>
        </pc:spChg>
        <pc:spChg chg="del mod">
          <ac:chgData name="ahmadakbarhabibillah522@gmail.com" userId="4fd1341d52099388" providerId="LiveId" clId="{D5C6441D-8F18-4F13-B9E1-11A55B1DF58A}" dt="2021-03-28T18:07:10.297" v="2293" actId="21"/>
          <ac:spMkLst>
            <pc:docMk/>
            <pc:sldMk cId="4176324077" sldId="299"/>
            <ac:spMk id="15" creationId="{74D543BC-4021-45AC-AE20-1A5A2E34EC61}"/>
          </ac:spMkLst>
        </pc:spChg>
        <pc:spChg chg="del mod">
          <ac:chgData name="ahmadakbarhabibillah522@gmail.com" userId="4fd1341d52099388" providerId="LiveId" clId="{D5C6441D-8F18-4F13-B9E1-11A55B1DF58A}" dt="2021-03-28T18:07:03.344" v="2291" actId="21"/>
          <ac:spMkLst>
            <pc:docMk/>
            <pc:sldMk cId="4176324077" sldId="299"/>
            <ac:spMk id="16" creationId="{EA0F4EDC-C35C-47A0-9510-F7D172AE10CF}"/>
          </ac:spMkLst>
        </pc:spChg>
        <pc:spChg chg="del mod">
          <ac:chgData name="ahmadakbarhabibillah522@gmail.com" userId="4fd1341d52099388" providerId="LiveId" clId="{D5C6441D-8F18-4F13-B9E1-11A55B1DF58A}" dt="2021-03-28T18:06:53.763" v="2290" actId="21"/>
          <ac:spMkLst>
            <pc:docMk/>
            <pc:sldMk cId="4176324077" sldId="299"/>
            <ac:spMk id="17" creationId="{A8650111-DF99-4E39-AF7F-119836FE15BB}"/>
          </ac:spMkLst>
        </pc:spChg>
        <pc:spChg chg="del">
          <ac:chgData name="ahmadakbarhabibillah522@gmail.com" userId="4fd1341d52099388" providerId="LiveId" clId="{D5C6441D-8F18-4F13-B9E1-11A55B1DF58A}" dt="2021-03-28T18:06:51.114" v="2289" actId="21"/>
          <ac:spMkLst>
            <pc:docMk/>
            <pc:sldMk cId="4176324077" sldId="299"/>
            <ac:spMk id="18" creationId="{E4D1FCEE-4467-401C-A31E-510AEB8DF77F}"/>
          </ac:spMkLst>
        </pc:spChg>
        <pc:spChg chg="add del mod">
          <ac:chgData name="ahmadakbarhabibillah522@gmail.com" userId="4fd1341d52099388" providerId="LiveId" clId="{D5C6441D-8F18-4F13-B9E1-11A55B1DF58A}" dt="2021-03-28T18:15:45.903" v="2343" actId="1076"/>
          <ac:spMkLst>
            <pc:docMk/>
            <pc:sldMk cId="4176324077" sldId="299"/>
            <ac:spMk id="19" creationId="{A219BAEB-DA58-4B04-B4C1-F536E3050722}"/>
          </ac:spMkLst>
        </pc:spChg>
        <pc:spChg chg="mod">
          <ac:chgData name="ahmadakbarhabibillah522@gmail.com" userId="4fd1341d52099388" providerId="LiveId" clId="{D5C6441D-8F18-4F13-B9E1-11A55B1DF58A}" dt="2021-03-28T18:18:21.505" v="2359" actId="14100"/>
          <ac:spMkLst>
            <pc:docMk/>
            <pc:sldMk cId="4176324077" sldId="299"/>
            <ac:spMk id="20" creationId="{329E124F-F452-4032-9434-E22BB7E6FC9E}"/>
          </ac:spMkLst>
        </pc:spChg>
        <pc:spChg chg="add del mod">
          <ac:chgData name="ahmadakbarhabibillah522@gmail.com" userId="4fd1341d52099388" providerId="LiveId" clId="{D5C6441D-8F18-4F13-B9E1-11A55B1DF58A}" dt="2021-03-28T18:13:07.617" v="2320" actId="21"/>
          <ac:spMkLst>
            <pc:docMk/>
            <pc:sldMk cId="4176324077" sldId="299"/>
            <ac:spMk id="21" creationId="{921BAB79-B242-450F-85E4-43C47CCB2ECB}"/>
          </ac:spMkLst>
        </pc:spChg>
        <pc:spChg chg="add del mod">
          <ac:chgData name="ahmadakbarhabibillah522@gmail.com" userId="4fd1341d52099388" providerId="LiveId" clId="{D5C6441D-8F18-4F13-B9E1-11A55B1DF58A}" dt="2021-03-28T18:13:16.193" v="2322" actId="21"/>
          <ac:spMkLst>
            <pc:docMk/>
            <pc:sldMk cId="4176324077" sldId="299"/>
            <ac:spMk id="22" creationId="{E493A156-313E-403A-8996-DAB3E7973956}"/>
          </ac:spMkLst>
        </pc:spChg>
        <pc:spChg chg="add del mod">
          <ac:chgData name="ahmadakbarhabibillah522@gmail.com" userId="4fd1341d52099388" providerId="LiveId" clId="{D5C6441D-8F18-4F13-B9E1-11A55B1DF58A}" dt="2021-03-28T18:17:25.698" v="2354" actId="478"/>
          <ac:spMkLst>
            <pc:docMk/>
            <pc:sldMk cId="4176324077" sldId="299"/>
            <ac:spMk id="23" creationId="{42CF5EE2-7C0D-4C28-941E-79E1F1477F55}"/>
          </ac:spMkLst>
        </pc:spChg>
      </pc:sldChg>
    </pc:docChg>
  </pc:docChgLst>
  <pc:docChgLst>
    <pc:chgData name="george tjahja" userId="4ce06089f2a761c5" providerId="Windows Live" clId="Web-{B4B0458B-7249-444C-B24E-F797109AC116}"/>
    <pc:docChg chg="addSld delSld modSld sldOrd">
      <pc:chgData name="george tjahja" userId="4ce06089f2a761c5" providerId="Windows Live" clId="Web-{B4B0458B-7249-444C-B24E-F797109AC116}" dt="2021-03-28T18:15:23.463" v="2473" actId="20577"/>
      <pc:docMkLst>
        <pc:docMk/>
      </pc:docMkLst>
      <pc:sldChg chg="addSp delSp">
        <pc:chgData name="george tjahja" userId="4ce06089f2a761c5" providerId="Windows Live" clId="Web-{B4B0458B-7249-444C-B24E-F797109AC116}" dt="2021-03-28T17:14:58.562" v="434"/>
        <pc:sldMkLst>
          <pc:docMk/>
          <pc:sldMk cId="2574947390" sldId="274"/>
        </pc:sldMkLst>
        <pc:spChg chg="add del">
          <ac:chgData name="george tjahja" userId="4ce06089f2a761c5" providerId="Windows Live" clId="Web-{B4B0458B-7249-444C-B24E-F797109AC116}" dt="2021-03-28T17:14:58.562" v="434"/>
          <ac:spMkLst>
            <pc:docMk/>
            <pc:sldMk cId="2574947390" sldId="274"/>
            <ac:spMk id="3" creationId="{C6DECDE9-6CAF-47C2-82B7-AF973689AD67}"/>
          </ac:spMkLst>
        </pc:spChg>
      </pc:sldChg>
      <pc:sldChg chg="addSp delSp modSp del">
        <pc:chgData name="george tjahja" userId="4ce06089f2a761c5" providerId="Windows Live" clId="Web-{B4B0458B-7249-444C-B24E-F797109AC116}" dt="2021-03-28T17:18:05.846" v="504"/>
        <pc:sldMkLst>
          <pc:docMk/>
          <pc:sldMk cId="730441787" sldId="284"/>
        </pc:sldMkLst>
        <pc:spChg chg="mod">
          <ac:chgData name="george tjahja" userId="4ce06089f2a761c5" providerId="Windows Live" clId="Web-{B4B0458B-7249-444C-B24E-F797109AC116}" dt="2021-03-28T16:59:38.814" v="101" actId="1076"/>
          <ac:spMkLst>
            <pc:docMk/>
            <pc:sldMk cId="730441787" sldId="284"/>
            <ac:spMk id="2" creationId="{69C27935-CA1C-40B6-9403-A64290F3FF65}"/>
          </ac:spMkLst>
        </pc:spChg>
        <pc:spChg chg="del mod">
          <ac:chgData name="george tjahja" userId="4ce06089f2a761c5" providerId="Windows Live" clId="Web-{B4B0458B-7249-444C-B24E-F797109AC116}" dt="2021-03-28T16:59:29.626" v="96"/>
          <ac:spMkLst>
            <pc:docMk/>
            <pc:sldMk cId="730441787" sldId="284"/>
            <ac:spMk id="3" creationId="{A439C69C-7A84-4079-8AB9-BF48137D633E}"/>
          </ac:spMkLst>
        </pc:spChg>
        <pc:spChg chg="add mod">
          <ac:chgData name="george tjahja" userId="4ce06089f2a761c5" providerId="Windows Live" clId="Web-{B4B0458B-7249-444C-B24E-F797109AC116}" dt="2021-03-28T17:03:56.224" v="301" actId="20577"/>
          <ac:spMkLst>
            <pc:docMk/>
            <pc:sldMk cId="730441787" sldId="284"/>
            <ac:spMk id="8" creationId="{C4D87FCA-7485-486C-B817-0BDA946914EF}"/>
          </ac:spMkLst>
        </pc:spChg>
        <pc:spChg chg="add del">
          <ac:chgData name="george tjahja" userId="4ce06089f2a761c5" providerId="Windows Live" clId="Web-{B4B0458B-7249-444C-B24E-F797109AC116}" dt="2021-03-28T17:00:42.049" v="114"/>
          <ac:spMkLst>
            <pc:docMk/>
            <pc:sldMk cId="730441787" sldId="284"/>
            <ac:spMk id="9" creationId="{CECE47E1-28BA-438B-BEA2-9638C02172F8}"/>
          </ac:spMkLst>
        </pc:spChg>
        <pc:spChg chg="add del">
          <ac:chgData name="george tjahja" userId="4ce06089f2a761c5" providerId="Windows Live" clId="Web-{B4B0458B-7249-444C-B24E-F797109AC116}" dt="2021-03-28T17:00:50.049" v="119"/>
          <ac:spMkLst>
            <pc:docMk/>
            <pc:sldMk cId="730441787" sldId="284"/>
            <ac:spMk id="10" creationId="{0B74F21D-B8E6-4B1C-A6A3-A70B2EFE79A5}"/>
          </ac:spMkLst>
        </pc:spChg>
        <pc:spChg chg="add del mod">
          <ac:chgData name="george tjahja" userId="4ce06089f2a761c5" providerId="Windows Live" clId="Web-{B4B0458B-7249-444C-B24E-F797109AC116}" dt="2021-03-28T17:00:50.018" v="118"/>
          <ac:spMkLst>
            <pc:docMk/>
            <pc:sldMk cId="730441787" sldId="284"/>
            <ac:spMk id="11" creationId="{B53792CB-1457-4980-8DE6-86F9DE981BED}"/>
          </ac:spMkLst>
        </pc:spChg>
        <pc:spChg chg="add del mod">
          <ac:chgData name="george tjahja" userId="4ce06089f2a761c5" providerId="Windows Live" clId="Web-{B4B0458B-7249-444C-B24E-F797109AC116}" dt="2021-03-28T17:00:50.080" v="121"/>
          <ac:spMkLst>
            <pc:docMk/>
            <pc:sldMk cId="730441787" sldId="284"/>
            <ac:spMk id="12" creationId="{960E7695-39F5-4547-A94C-4C31B9C5EDEF}"/>
          </ac:spMkLst>
        </pc:spChg>
        <pc:spChg chg="add del">
          <ac:chgData name="george tjahja" userId="4ce06089f2a761c5" providerId="Windows Live" clId="Web-{B4B0458B-7249-444C-B24E-F797109AC116}" dt="2021-03-28T17:00:50.065" v="120"/>
          <ac:spMkLst>
            <pc:docMk/>
            <pc:sldMk cId="730441787" sldId="284"/>
            <ac:spMk id="13" creationId="{F09B647A-AEFF-4493-9C00-A513A8CFB4C4}"/>
          </ac:spMkLst>
        </pc:spChg>
        <pc:spChg chg="add mod">
          <ac:chgData name="george tjahja" userId="4ce06089f2a761c5" providerId="Windows Live" clId="Web-{B4B0458B-7249-444C-B24E-F797109AC116}" dt="2021-03-28T17:01:30.065" v="128" actId="1076"/>
          <ac:spMkLst>
            <pc:docMk/>
            <pc:sldMk cId="730441787" sldId="284"/>
            <ac:spMk id="15" creationId="{6DCE1857-0EE5-4DD0-ADE3-C7E133247885}"/>
          </ac:spMkLst>
        </pc:spChg>
        <pc:spChg chg="add mod">
          <ac:chgData name="george tjahja" userId="4ce06089f2a761c5" providerId="Windows Live" clId="Web-{B4B0458B-7249-444C-B24E-F797109AC116}" dt="2021-03-28T17:14:19.592" v="432" actId="20577"/>
          <ac:spMkLst>
            <pc:docMk/>
            <pc:sldMk cId="730441787" sldId="284"/>
            <ac:spMk id="16" creationId="{EF9B6929-3062-41F0-9EEF-41F6453CF346}"/>
          </ac:spMkLst>
        </pc:spChg>
        <pc:picChg chg="add mod">
          <ac:chgData name="george tjahja" userId="4ce06089f2a761c5" providerId="Windows Live" clId="Web-{B4B0458B-7249-444C-B24E-F797109AC116}" dt="2021-03-28T17:01:33.206" v="129" actId="1076"/>
          <ac:picMkLst>
            <pc:docMk/>
            <pc:sldMk cId="730441787" sldId="284"/>
            <ac:picMk id="5" creationId="{A03C4955-118D-4123-A197-68854EA1AD2F}"/>
          </ac:picMkLst>
        </pc:picChg>
        <pc:picChg chg="add mod">
          <ac:chgData name="george tjahja" userId="4ce06089f2a761c5" providerId="Windows Live" clId="Web-{B4B0458B-7249-444C-B24E-F797109AC116}" dt="2021-03-28T17:01:35.581" v="130" actId="1076"/>
          <ac:picMkLst>
            <pc:docMk/>
            <pc:sldMk cId="730441787" sldId="284"/>
            <ac:picMk id="7" creationId="{FF1AC591-D133-4357-8211-65915F9B1FB6}"/>
          </ac:picMkLst>
        </pc:picChg>
      </pc:sldChg>
      <pc:sldChg chg="del">
        <pc:chgData name="george tjahja" userId="4ce06089f2a761c5" providerId="Windows Live" clId="Web-{B4B0458B-7249-444C-B24E-F797109AC116}" dt="2021-03-28T16:56:18.279" v="66"/>
        <pc:sldMkLst>
          <pc:docMk/>
          <pc:sldMk cId="3483418468" sldId="287"/>
        </pc:sldMkLst>
      </pc:sldChg>
      <pc:sldChg chg="modSp add del replId">
        <pc:chgData name="george tjahja" userId="4ce06089f2a761c5" providerId="Windows Live" clId="Web-{B4B0458B-7249-444C-B24E-F797109AC116}" dt="2021-03-28T16:58:11.781" v="86"/>
        <pc:sldMkLst>
          <pc:docMk/>
          <pc:sldMk cId="2899766343" sldId="290"/>
        </pc:sldMkLst>
        <pc:spChg chg="mod">
          <ac:chgData name="george tjahja" userId="4ce06089f2a761c5" providerId="Windows Live" clId="Web-{B4B0458B-7249-444C-B24E-F797109AC116}" dt="2021-03-28T16:56:40.764" v="67" actId="1076"/>
          <ac:spMkLst>
            <pc:docMk/>
            <pc:sldMk cId="2899766343" sldId="290"/>
            <ac:spMk id="2" creationId="{69C27935-CA1C-40B6-9403-A64290F3FF65}"/>
          </ac:spMkLst>
        </pc:spChg>
      </pc:sldChg>
      <pc:sldChg chg="modSp add replId">
        <pc:chgData name="george tjahja" userId="4ce06089f2a761c5" providerId="Windows Live" clId="Web-{B4B0458B-7249-444C-B24E-F797109AC116}" dt="2021-03-28T16:56:52.170" v="70" actId="1076"/>
        <pc:sldMkLst>
          <pc:docMk/>
          <pc:sldMk cId="4088486579" sldId="291"/>
        </pc:sldMkLst>
        <pc:spChg chg="mod">
          <ac:chgData name="george tjahja" userId="4ce06089f2a761c5" providerId="Windows Live" clId="Web-{B4B0458B-7249-444C-B24E-F797109AC116}" dt="2021-03-28T16:56:52.170" v="70" actId="1076"/>
          <ac:spMkLst>
            <pc:docMk/>
            <pc:sldMk cId="4088486579" sldId="291"/>
            <ac:spMk id="2" creationId="{69C27935-CA1C-40B6-9403-A64290F3FF65}"/>
          </ac:spMkLst>
        </pc:spChg>
      </pc:sldChg>
      <pc:sldChg chg="modSp add ord replId">
        <pc:chgData name="george tjahja" userId="4ce06089f2a761c5" providerId="Windows Live" clId="Web-{B4B0458B-7249-444C-B24E-F797109AC116}" dt="2021-03-28T17:30:28.826" v="1130" actId="1076"/>
        <pc:sldMkLst>
          <pc:docMk/>
          <pc:sldMk cId="101704779" sldId="292"/>
        </pc:sldMkLst>
        <pc:spChg chg="mod">
          <ac:chgData name="george tjahja" userId="4ce06089f2a761c5" providerId="Windows Live" clId="Web-{B4B0458B-7249-444C-B24E-F797109AC116}" dt="2021-03-28T17:26:09.384" v="772" actId="20577"/>
          <ac:spMkLst>
            <pc:docMk/>
            <pc:sldMk cId="101704779" sldId="292"/>
            <ac:spMk id="2" creationId="{69C27935-CA1C-40B6-9403-A64290F3FF65}"/>
          </ac:spMkLst>
        </pc:spChg>
        <pc:spChg chg="mod">
          <ac:chgData name="george tjahja" userId="4ce06089f2a761c5" providerId="Windows Live" clId="Web-{B4B0458B-7249-444C-B24E-F797109AC116}" dt="2021-03-28T17:30:28.826" v="1130" actId="1076"/>
          <ac:spMkLst>
            <pc:docMk/>
            <pc:sldMk cId="101704779" sldId="292"/>
            <ac:spMk id="6" creationId="{E3B12B07-D415-4DC3-825D-1EF43F1D7D52}"/>
          </ac:spMkLst>
        </pc:spChg>
      </pc:sldChg>
      <pc:sldChg chg="modSp add ord replId">
        <pc:chgData name="george tjahja" userId="4ce06089f2a761c5" providerId="Windows Live" clId="Web-{B4B0458B-7249-444C-B24E-F797109AC116}" dt="2021-03-28T16:57:02.671" v="72" actId="1076"/>
        <pc:sldMkLst>
          <pc:docMk/>
          <pc:sldMk cId="702566819" sldId="293"/>
        </pc:sldMkLst>
        <pc:spChg chg="mod">
          <ac:chgData name="george tjahja" userId="4ce06089f2a761c5" providerId="Windows Live" clId="Web-{B4B0458B-7249-444C-B24E-F797109AC116}" dt="2021-03-28T16:57:02.671" v="72" actId="1076"/>
          <ac:spMkLst>
            <pc:docMk/>
            <pc:sldMk cId="702566819" sldId="293"/>
            <ac:spMk id="2" creationId="{69C27935-CA1C-40B6-9403-A64290F3FF65}"/>
          </ac:spMkLst>
        </pc:spChg>
      </pc:sldChg>
      <pc:sldChg chg="modSp add replId">
        <pc:chgData name="george tjahja" userId="4ce06089f2a761c5" providerId="Windows Live" clId="Web-{B4B0458B-7249-444C-B24E-F797109AC116}" dt="2021-03-28T16:56:58.421" v="71" actId="1076"/>
        <pc:sldMkLst>
          <pc:docMk/>
          <pc:sldMk cId="2112489880" sldId="294"/>
        </pc:sldMkLst>
        <pc:spChg chg="mod">
          <ac:chgData name="george tjahja" userId="4ce06089f2a761c5" providerId="Windows Live" clId="Web-{B4B0458B-7249-444C-B24E-F797109AC116}" dt="2021-03-28T16:56:58.421" v="71" actId="1076"/>
          <ac:spMkLst>
            <pc:docMk/>
            <pc:sldMk cId="2112489880" sldId="294"/>
            <ac:spMk id="2" creationId="{69C27935-CA1C-40B6-9403-A64290F3FF65}"/>
          </ac:spMkLst>
        </pc:spChg>
      </pc:sldChg>
      <pc:sldChg chg="modSp add replId">
        <pc:chgData name="george tjahja" userId="4ce06089f2a761c5" providerId="Windows Live" clId="Web-{B4B0458B-7249-444C-B24E-F797109AC116}" dt="2021-03-28T17:55:57.647" v="2191" actId="20577"/>
        <pc:sldMkLst>
          <pc:docMk/>
          <pc:sldMk cId="2135647535" sldId="295"/>
        </pc:sldMkLst>
        <pc:spChg chg="mod">
          <ac:chgData name="george tjahja" userId="4ce06089f2a761c5" providerId="Windows Live" clId="Web-{B4B0458B-7249-444C-B24E-F797109AC116}" dt="2021-03-28T16:55:12.403" v="65" actId="1076"/>
          <ac:spMkLst>
            <pc:docMk/>
            <pc:sldMk cId="2135647535" sldId="295"/>
            <ac:spMk id="2" creationId="{69C27935-CA1C-40B6-9403-A64290F3FF65}"/>
          </ac:spMkLst>
        </pc:spChg>
        <pc:spChg chg="mod">
          <ac:chgData name="george tjahja" userId="4ce06089f2a761c5" providerId="Windows Live" clId="Web-{B4B0458B-7249-444C-B24E-F797109AC116}" dt="2021-03-28T17:55:57.647" v="2191" actId="20577"/>
          <ac:spMkLst>
            <pc:docMk/>
            <pc:sldMk cId="2135647535" sldId="295"/>
            <ac:spMk id="3" creationId="{A439C69C-7A84-4079-8AB9-BF48137D633E}"/>
          </ac:spMkLst>
        </pc:spChg>
      </pc:sldChg>
      <pc:sldChg chg="addSp delSp modSp">
        <pc:chgData name="george tjahja" userId="4ce06089f2a761c5" providerId="Windows Live" clId="Web-{B4B0458B-7249-444C-B24E-F797109AC116}" dt="2021-03-28T17:57:54.196" v="2201" actId="1076"/>
        <pc:sldMkLst>
          <pc:docMk/>
          <pc:sldMk cId="2316349905" sldId="296"/>
        </pc:sldMkLst>
        <pc:picChg chg="add del mod">
          <ac:chgData name="george tjahja" userId="4ce06089f2a761c5" providerId="Windows Live" clId="Web-{B4B0458B-7249-444C-B24E-F797109AC116}" dt="2021-03-28T17:57:09.570" v="2195"/>
          <ac:picMkLst>
            <pc:docMk/>
            <pc:sldMk cId="2316349905" sldId="296"/>
            <ac:picMk id="4" creationId="{361B8171-56D6-4FF5-8696-C2A56DC1DCB2}"/>
          </ac:picMkLst>
        </pc:picChg>
        <pc:picChg chg="add mod ord">
          <ac:chgData name="george tjahja" userId="4ce06089f2a761c5" providerId="Windows Live" clId="Web-{B4B0458B-7249-444C-B24E-F797109AC116}" dt="2021-03-28T17:57:54.196" v="2201" actId="1076"/>
          <ac:picMkLst>
            <pc:docMk/>
            <pc:sldMk cId="2316349905" sldId="296"/>
            <ac:picMk id="6" creationId="{86528FD3-72BA-4F01-933A-03A053977ACB}"/>
          </ac:picMkLst>
        </pc:picChg>
      </pc:sldChg>
      <pc:sldChg chg="addSp delSp modSp add ord replId">
        <pc:chgData name="george tjahja" userId="4ce06089f2a761c5" providerId="Windows Live" clId="Web-{B4B0458B-7249-444C-B24E-F797109AC116}" dt="2021-03-28T17:17:57.596" v="503" actId="1076"/>
        <pc:sldMkLst>
          <pc:docMk/>
          <pc:sldMk cId="3508695321" sldId="298"/>
        </pc:sldMkLst>
        <pc:spChg chg="del">
          <ac:chgData name="george tjahja" userId="4ce06089f2a761c5" providerId="Windows Live" clId="Web-{B4B0458B-7249-444C-B24E-F797109AC116}" dt="2021-03-28T17:15:47.297" v="443"/>
          <ac:spMkLst>
            <pc:docMk/>
            <pc:sldMk cId="3508695321" sldId="298"/>
            <ac:spMk id="2" creationId="{69C27935-CA1C-40B6-9403-A64290F3FF65}"/>
          </ac:spMkLst>
        </pc:spChg>
        <pc:spChg chg="add mod">
          <ac:chgData name="george tjahja" userId="4ce06089f2a761c5" providerId="Windows Live" clId="Web-{B4B0458B-7249-444C-B24E-F797109AC116}" dt="2021-03-28T17:17:57.596" v="503" actId="1076"/>
          <ac:spMkLst>
            <pc:docMk/>
            <pc:sldMk cId="3508695321" sldId="298"/>
            <ac:spMk id="3" creationId="{06AE0480-2469-4698-91E3-E42F48375BC4}"/>
          </ac:spMkLst>
        </pc:spChg>
        <pc:spChg chg="add del mod">
          <ac:chgData name="george tjahja" userId="4ce06089f2a761c5" providerId="Windows Live" clId="Web-{B4B0458B-7249-444C-B24E-F797109AC116}" dt="2021-03-28T17:16:03.203" v="445"/>
          <ac:spMkLst>
            <pc:docMk/>
            <pc:sldMk cId="3508695321" sldId="298"/>
            <ac:spMk id="6" creationId="{FE1AAEA8-395B-4D70-A5F9-CD0051FA4FDF}"/>
          </ac:spMkLst>
        </pc:spChg>
        <pc:spChg chg="mod">
          <ac:chgData name="george tjahja" userId="4ce06089f2a761c5" providerId="Windows Live" clId="Web-{B4B0458B-7249-444C-B24E-F797109AC116}" dt="2021-03-28T17:17:48.658" v="501" actId="1076"/>
          <ac:spMkLst>
            <pc:docMk/>
            <pc:sldMk cId="3508695321" sldId="298"/>
            <ac:spMk id="8" creationId="{C4D87FCA-7485-486C-B817-0BDA946914EF}"/>
          </ac:spMkLst>
        </pc:spChg>
        <pc:spChg chg="del mod">
          <ac:chgData name="george tjahja" userId="4ce06089f2a761c5" providerId="Windows Live" clId="Web-{B4B0458B-7249-444C-B24E-F797109AC116}" dt="2021-03-28T17:15:18.250" v="440"/>
          <ac:spMkLst>
            <pc:docMk/>
            <pc:sldMk cId="3508695321" sldId="298"/>
            <ac:spMk id="15" creationId="{6DCE1857-0EE5-4DD0-ADE3-C7E133247885}"/>
          </ac:spMkLst>
        </pc:spChg>
        <pc:spChg chg="mod">
          <ac:chgData name="george tjahja" userId="4ce06089f2a761c5" providerId="Windows Live" clId="Web-{B4B0458B-7249-444C-B24E-F797109AC116}" dt="2021-03-28T17:17:54.783" v="502" actId="1076"/>
          <ac:spMkLst>
            <pc:docMk/>
            <pc:sldMk cId="3508695321" sldId="298"/>
            <ac:spMk id="16" creationId="{EF9B6929-3062-41F0-9EEF-41F6453CF346}"/>
          </ac:spMkLst>
        </pc:spChg>
        <pc:picChg chg="del">
          <ac:chgData name="george tjahja" userId="4ce06089f2a761c5" providerId="Windows Live" clId="Web-{B4B0458B-7249-444C-B24E-F797109AC116}" dt="2021-03-28T17:15:13.984" v="436"/>
          <ac:picMkLst>
            <pc:docMk/>
            <pc:sldMk cId="3508695321" sldId="298"/>
            <ac:picMk id="5" creationId="{A03C4955-118D-4123-A197-68854EA1AD2F}"/>
          </ac:picMkLst>
        </pc:picChg>
        <pc:picChg chg="del">
          <ac:chgData name="george tjahja" userId="4ce06089f2a761c5" providerId="Windows Live" clId="Web-{B4B0458B-7249-444C-B24E-F797109AC116}" dt="2021-03-28T17:15:14.453" v="437"/>
          <ac:picMkLst>
            <pc:docMk/>
            <pc:sldMk cId="3508695321" sldId="298"/>
            <ac:picMk id="7" creationId="{FF1AC591-D133-4357-8211-65915F9B1FB6}"/>
          </ac:picMkLst>
        </pc:picChg>
      </pc:sldChg>
      <pc:sldChg chg="addSp delSp modSp">
        <pc:chgData name="george tjahja" userId="4ce06089f2a761c5" providerId="Windows Live" clId="Web-{B4B0458B-7249-444C-B24E-F797109AC116}" dt="2021-03-28T18:15:23.463" v="2473" actId="20577"/>
        <pc:sldMkLst>
          <pc:docMk/>
          <pc:sldMk cId="4176324077" sldId="299"/>
        </pc:sldMkLst>
        <pc:spChg chg="mod">
          <ac:chgData name="george tjahja" userId="4ce06089f2a761c5" providerId="Windows Live" clId="Web-{B4B0458B-7249-444C-B24E-F797109AC116}" dt="2021-03-28T18:04:17.592" v="2262" actId="1076"/>
          <ac:spMkLst>
            <pc:docMk/>
            <pc:sldMk cId="4176324077" sldId="299"/>
            <ac:spMk id="2" creationId="{47FCB555-44A3-4D6C-8ED3-F3CC8CFF761A}"/>
          </ac:spMkLst>
        </pc:spChg>
        <pc:spChg chg="mod">
          <ac:chgData name="george tjahja" userId="4ce06089f2a761c5" providerId="Windows Live" clId="Web-{B4B0458B-7249-444C-B24E-F797109AC116}" dt="2021-03-28T18:08:18.238" v="2375" actId="1076"/>
          <ac:spMkLst>
            <pc:docMk/>
            <pc:sldMk cId="4176324077" sldId="299"/>
            <ac:spMk id="6" creationId="{419D7EAD-EA7D-456E-85EF-C0296D23C8DC}"/>
          </ac:spMkLst>
        </pc:spChg>
        <pc:spChg chg="mod">
          <ac:chgData name="george tjahja" userId="4ce06089f2a761c5" providerId="Windows Live" clId="Web-{B4B0458B-7249-444C-B24E-F797109AC116}" dt="2021-03-28T18:15:23.463" v="2473" actId="20577"/>
          <ac:spMkLst>
            <pc:docMk/>
            <pc:sldMk cId="4176324077" sldId="299"/>
            <ac:spMk id="7" creationId="{544CA16D-4006-4E78-A42C-3A6BC48968FA}"/>
          </ac:spMkLst>
        </pc:spChg>
        <pc:spChg chg="mod">
          <ac:chgData name="george tjahja" userId="4ce06089f2a761c5" providerId="Windows Live" clId="Web-{B4B0458B-7249-444C-B24E-F797109AC116}" dt="2021-03-28T18:04:17.608" v="2265" actId="1076"/>
          <ac:spMkLst>
            <pc:docMk/>
            <pc:sldMk cId="4176324077" sldId="299"/>
            <ac:spMk id="9" creationId="{AE56AEFD-A817-4379-B702-C5A529DC7556}"/>
          </ac:spMkLst>
        </pc:spChg>
        <pc:spChg chg="mod">
          <ac:chgData name="george tjahja" userId="4ce06089f2a761c5" providerId="Windows Live" clId="Web-{B4B0458B-7249-444C-B24E-F797109AC116}" dt="2021-03-28T18:04:17.623" v="2266" actId="1076"/>
          <ac:spMkLst>
            <pc:docMk/>
            <pc:sldMk cId="4176324077" sldId="299"/>
            <ac:spMk id="10" creationId="{96DEF2FF-9065-411E-B3D2-92623965BBF5}"/>
          </ac:spMkLst>
        </pc:spChg>
        <pc:spChg chg="add del mod">
          <ac:chgData name="george tjahja" userId="4ce06089f2a761c5" providerId="Windows Live" clId="Web-{B4B0458B-7249-444C-B24E-F797109AC116}" dt="2021-03-28T18:01:02.698" v="2209"/>
          <ac:spMkLst>
            <pc:docMk/>
            <pc:sldMk cId="4176324077" sldId="299"/>
            <ac:spMk id="13" creationId="{0CB4750E-6C67-4E9D-8E44-E5A7F172390E}"/>
          </ac:spMkLst>
        </pc:spChg>
        <pc:spChg chg="add mod">
          <ac:chgData name="george tjahja" userId="4ce06089f2a761c5" providerId="Windows Live" clId="Web-{B4B0458B-7249-444C-B24E-F797109AC116}" dt="2021-03-28T18:04:17.623" v="2267" actId="1076"/>
          <ac:spMkLst>
            <pc:docMk/>
            <pc:sldMk cId="4176324077" sldId="299"/>
            <ac:spMk id="14" creationId="{7C7CA5D4-97F1-4B4B-A004-3D05C8847A0C}"/>
          </ac:spMkLst>
        </pc:spChg>
        <pc:spChg chg="add mod">
          <ac:chgData name="george tjahja" userId="4ce06089f2a761c5" providerId="Windows Live" clId="Web-{B4B0458B-7249-444C-B24E-F797109AC116}" dt="2021-03-28T18:06:05.953" v="2330" actId="1076"/>
          <ac:spMkLst>
            <pc:docMk/>
            <pc:sldMk cId="4176324077" sldId="299"/>
            <ac:spMk id="15" creationId="{74D543BC-4021-45AC-AE20-1A5A2E34EC61}"/>
          </ac:spMkLst>
        </pc:spChg>
        <pc:spChg chg="add mod">
          <ac:chgData name="george tjahja" userId="4ce06089f2a761c5" providerId="Windows Live" clId="Web-{B4B0458B-7249-444C-B24E-F797109AC116}" dt="2021-03-28T18:04:17.639" v="2269" actId="1076"/>
          <ac:spMkLst>
            <pc:docMk/>
            <pc:sldMk cId="4176324077" sldId="299"/>
            <ac:spMk id="16" creationId="{EA0F4EDC-C35C-47A0-9510-F7D172AE10CF}"/>
          </ac:spMkLst>
        </pc:spChg>
        <pc:spChg chg="add mod">
          <ac:chgData name="george tjahja" userId="4ce06089f2a761c5" providerId="Windows Live" clId="Web-{B4B0458B-7249-444C-B24E-F797109AC116}" dt="2021-03-28T18:04:17.639" v="2270" actId="1076"/>
          <ac:spMkLst>
            <pc:docMk/>
            <pc:sldMk cId="4176324077" sldId="299"/>
            <ac:spMk id="17" creationId="{A8650111-DF99-4E39-AF7F-119836FE15BB}"/>
          </ac:spMkLst>
        </pc:spChg>
        <pc:spChg chg="add mod">
          <ac:chgData name="george tjahja" userId="4ce06089f2a761c5" providerId="Windows Live" clId="Web-{B4B0458B-7249-444C-B24E-F797109AC116}" dt="2021-03-28T18:04:17.639" v="2271" actId="1076"/>
          <ac:spMkLst>
            <pc:docMk/>
            <pc:sldMk cId="4176324077" sldId="299"/>
            <ac:spMk id="18" creationId="{E4D1FCEE-4467-401C-A31E-510AEB8DF77F}"/>
          </ac:spMkLst>
        </pc:spChg>
        <pc:spChg chg="add mod">
          <ac:chgData name="george tjahja" userId="4ce06089f2a761c5" providerId="Windows Live" clId="Web-{B4B0458B-7249-444C-B24E-F797109AC116}" dt="2021-03-28T18:14:26.259" v="2465" actId="1076"/>
          <ac:spMkLst>
            <pc:docMk/>
            <pc:sldMk cId="4176324077" sldId="299"/>
            <ac:spMk id="19" creationId="{A219BAEB-DA58-4B04-B4C1-F536E3050722}"/>
          </ac:spMkLst>
        </pc:spChg>
        <pc:spChg chg="add mod">
          <ac:chgData name="george tjahja" userId="4ce06089f2a761c5" providerId="Windows Live" clId="Web-{B4B0458B-7249-444C-B24E-F797109AC116}" dt="2021-03-28T18:15:14.135" v="2467" actId="1076"/>
          <ac:spMkLst>
            <pc:docMk/>
            <pc:sldMk cId="4176324077" sldId="299"/>
            <ac:spMk id="20" creationId="{329E124F-F452-4032-9434-E22BB7E6FC9E}"/>
          </ac:spMkLst>
        </pc:spChg>
      </pc:sldChg>
    </pc:docChg>
  </pc:docChgLst>
  <pc:docChgLst>
    <pc:chgData name="george tjahja" userId="4ce06089f2a761c5" providerId="Windows Live" clId="Web-{EE6FB863-9EC9-4C19-B7BB-C618CD1BB056}"/>
    <pc:docChg chg="modSld">
      <pc:chgData name="george tjahja" userId="4ce06089f2a761c5" providerId="Windows Live" clId="Web-{EE6FB863-9EC9-4C19-B7BB-C618CD1BB056}" dt="2021-03-28T15:30:20.503" v="19" actId="20577"/>
      <pc:docMkLst>
        <pc:docMk/>
      </pc:docMkLst>
      <pc:sldChg chg="modSp">
        <pc:chgData name="george tjahja" userId="4ce06089f2a761c5" providerId="Windows Live" clId="Web-{EE6FB863-9EC9-4C19-B7BB-C618CD1BB056}" dt="2021-03-28T13:40:43.127" v="0" actId="20577"/>
        <pc:sldMkLst>
          <pc:docMk/>
          <pc:sldMk cId="4136524846" sldId="256"/>
        </pc:sldMkLst>
        <pc:spChg chg="mod">
          <ac:chgData name="george tjahja" userId="4ce06089f2a761c5" providerId="Windows Live" clId="Web-{EE6FB863-9EC9-4C19-B7BB-C618CD1BB056}" dt="2021-03-28T13:40:43.127" v="0" actId="20577"/>
          <ac:spMkLst>
            <pc:docMk/>
            <pc:sldMk cId="4136524846" sldId="256"/>
            <ac:spMk id="3" creationId="{68918634-E256-4C1C-8BB5-B1E40801DDDD}"/>
          </ac:spMkLst>
        </pc:spChg>
      </pc:sldChg>
      <pc:sldChg chg="modSp">
        <pc:chgData name="george tjahja" userId="4ce06089f2a761c5" providerId="Windows Live" clId="Web-{EE6FB863-9EC9-4C19-B7BB-C618CD1BB056}" dt="2021-03-28T15:30:20.503" v="19" actId="20577"/>
        <pc:sldMkLst>
          <pc:docMk/>
          <pc:sldMk cId="730441787" sldId="284"/>
        </pc:sldMkLst>
        <pc:spChg chg="mod">
          <ac:chgData name="george tjahja" userId="4ce06089f2a761c5" providerId="Windows Live" clId="Web-{EE6FB863-9EC9-4C19-B7BB-C618CD1BB056}" dt="2021-03-28T15:30:20.503" v="19" actId="20577"/>
          <ac:spMkLst>
            <pc:docMk/>
            <pc:sldMk cId="730441787" sldId="284"/>
            <ac:spMk id="3" creationId="{A439C69C-7A84-4079-8AB9-BF48137D633E}"/>
          </ac:spMkLst>
        </pc:spChg>
      </pc:sldChg>
    </pc:docChg>
  </pc:docChgLst>
  <pc:docChgLst>
    <pc:chgData name="Ahmad Akbar Habibillah" userId="4fd1341d52099388" providerId="Windows Live" clId="Web-{F4D34793-074D-4893-9133-C4AC8881630B}"/>
    <pc:docChg chg="modSld">
      <pc:chgData name="Ahmad Akbar Habibillah" userId="4fd1341d52099388" providerId="Windows Live" clId="Web-{F4D34793-074D-4893-9133-C4AC8881630B}" dt="2021-03-28T12:15:20.116" v="2" actId="20577"/>
      <pc:docMkLst>
        <pc:docMk/>
      </pc:docMkLst>
      <pc:sldChg chg="modSp">
        <pc:chgData name="Ahmad Akbar Habibillah" userId="4fd1341d52099388" providerId="Windows Live" clId="Web-{F4D34793-074D-4893-9133-C4AC8881630B}" dt="2021-03-28T12:15:20.116" v="2" actId="20577"/>
        <pc:sldMkLst>
          <pc:docMk/>
          <pc:sldMk cId="4136524846" sldId="256"/>
        </pc:sldMkLst>
        <pc:spChg chg="mod">
          <ac:chgData name="Ahmad Akbar Habibillah" userId="4fd1341d52099388" providerId="Windows Live" clId="Web-{F4D34793-074D-4893-9133-C4AC8881630B}" dt="2021-03-28T12:15:20.116" v="2" actId="20577"/>
          <ac:spMkLst>
            <pc:docMk/>
            <pc:sldMk cId="4136524846" sldId="256"/>
            <ac:spMk id="3" creationId="{68918634-E256-4C1C-8BB5-B1E40801DD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3C669-7BC3-4749-A4E3-5A537F9F18DB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CCB20-2F0F-4308-8E82-AFDA0340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875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27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132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531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111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969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634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12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659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273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727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49F87-DB32-4E7E-B4F2-424234DD1D44}" type="datetimeFigureOut">
              <a:rPr lang="en-ID" smtClean="0"/>
              <a:t>10/04/2021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8735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5EA7-54AE-4A4D-B2A8-26A6BAC48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828800"/>
          </a:xfrm>
        </p:spPr>
        <p:txBody>
          <a:bodyPr>
            <a:normAutofit/>
          </a:bodyPr>
          <a:lstStyle/>
          <a:p>
            <a:r>
              <a:rPr lang="en-US" sz="5400" u="sng" dirty="0">
                <a:latin typeface="Abadi" panose="020B0604020104020204" pitchFamily="34" charset="0"/>
              </a:rPr>
              <a:t>Clustering and Classification</a:t>
            </a:r>
            <a:endParaRPr lang="en-ID" sz="5400" u="sng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18634-E256-4C1C-8BB5-B1E40801D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b="1"/>
              <a:t>Group 5</a:t>
            </a:r>
          </a:p>
          <a:p>
            <a:pPr algn="just"/>
            <a:r>
              <a:rPr lang="en-US"/>
              <a:t>Ahmad Akbar </a:t>
            </a:r>
            <a:r>
              <a:rPr lang="en-US" err="1"/>
              <a:t>Habibillah</a:t>
            </a:r>
            <a:r>
              <a:rPr lang="en-US"/>
              <a:t>	(1806147804)</a:t>
            </a:r>
            <a:endParaRPr lang="en-US">
              <a:cs typeface="Calibri"/>
            </a:endParaRPr>
          </a:p>
          <a:p>
            <a:pPr algn="just"/>
            <a:r>
              <a:rPr lang="en-US"/>
              <a:t>George				(1806194883)</a:t>
            </a:r>
            <a:endParaRPr lang="en-US">
              <a:cs typeface="Calibri"/>
            </a:endParaRPr>
          </a:p>
          <a:p>
            <a:pPr algn="just"/>
            <a:r>
              <a:rPr lang="en-US"/>
              <a:t>Hansel Matthew		(1806194914)			</a:t>
            </a:r>
            <a:endParaRPr lang="en-US">
              <a:cs typeface="Calibri"/>
            </a:endParaRPr>
          </a:p>
          <a:p>
            <a:pPr algn="just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65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0D51-A884-40E8-9B6F-D8D8F398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Train the model</a:t>
            </a:r>
            <a:endParaRPr lang="en-ID" b="1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2E05A0-B4E0-4236-9140-AB4C61F94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dirty="0" err="1"/>
                  <a:t>Melatih</a:t>
                </a:r>
                <a:r>
                  <a:rPr lang="en-US" dirty="0"/>
                  <a:t> model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mencari</a:t>
                </a:r>
                <a:r>
                  <a:rPr lang="en-US" dirty="0"/>
                  <a:t> </a:t>
                </a:r>
                <a:r>
                  <a:rPr lang="en-US" dirty="0" err="1"/>
                  <a:t>koefisien</a:t>
                </a:r>
                <a:r>
                  <a:rPr lang="en-US" dirty="0"/>
                  <a:t> parameter yang paling </a:t>
                </a:r>
                <a:r>
                  <a:rPr lang="en-US" dirty="0" err="1"/>
                  <a:t>tepat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train set. Model </a:t>
                </a:r>
                <a:r>
                  <a:rPr lang="en-US" dirty="0" err="1"/>
                  <a:t>akan</a:t>
                </a:r>
                <a:r>
                  <a:rPr lang="en-US" dirty="0"/>
                  <a:t> </a:t>
                </a:r>
                <a:r>
                  <a:rPr lang="en-US" dirty="0" err="1"/>
                  <a:t>mencari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D" dirty="0"/>
                  <a:t> yang paling </a:t>
                </a:r>
                <a:r>
                  <a:rPr lang="en-ID" dirty="0" err="1"/>
                  <a:t>tepat</a:t>
                </a:r>
                <a:r>
                  <a:rPr lang="en-ID" dirty="0"/>
                  <a:t> </a:t>
                </a:r>
                <a:r>
                  <a:rPr lang="en-ID" dirty="0" err="1"/>
                  <a:t>sehingga</a:t>
                </a:r>
                <a:r>
                  <a:rPr lang="en-ID" dirty="0"/>
                  <a:t> </a:t>
                </a:r>
                <a:r>
                  <a:rPr lang="en-ID" dirty="0" err="1"/>
                  <a:t>nilai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cost function </a:t>
                </a:r>
                <a:r>
                  <a:rPr lang="en-ID" dirty="0" err="1"/>
                  <a:t>bernilai</a:t>
                </a:r>
                <a:r>
                  <a:rPr lang="en-ID" dirty="0"/>
                  <a:t> </a:t>
                </a:r>
                <a:r>
                  <a:rPr lang="en-ID" b="1" dirty="0"/>
                  <a:t>minimum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2E05A0-B4E0-4236-9140-AB4C61F94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DFCA96-67CB-4278-B5FF-6ABA05A94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26426" r="10385" b="26426"/>
          <a:stretch/>
        </p:blipFill>
        <p:spPr>
          <a:xfrm>
            <a:off x="3499945" y="3603050"/>
            <a:ext cx="5192110" cy="16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84B3-8F40-4EE7-889D-C4C85E02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Test the model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6B21-F7BF-4871-A71A-4E3011CCD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676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model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metric yang </a:t>
            </a:r>
            <a:r>
              <a:rPr lang="en-US" dirty="0" err="1"/>
              <a:t>ditentukan</a:t>
            </a:r>
            <a:r>
              <a:rPr lang="en-US" dirty="0"/>
              <a:t>. </a:t>
            </a:r>
            <a:r>
              <a:rPr lang="en-US" dirty="0" err="1"/>
              <a:t>Terdapat</a:t>
            </a:r>
            <a:r>
              <a:rPr lang="en-US" dirty="0"/>
              <a:t> 2 metric yang </a:t>
            </a:r>
            <a:r>
              <a:rPr lang="en-US" dirty="0" err="1"/>
              <a:t>digunakan</a:t>
            </a:r>
            <a:r>
              <a:rPr lang="en-US" dirty="0"/>
              <a:t>:</a:t>
            </a:r>
          </a:p>
          <a:p>
            <a:pPr algn="just"/>
            <a:r>
              <a:rPr lang="en-ID" b="1" dirty="0"/>
              <a:t>RMSE,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prediksi</a:t>
            </a:r>
            <a:r>
              <a:rPr lang="en-ID" dirty="0"/>
              <a:t> model (</a:t>
            </a:r>
            <a:r>
              <a:rPr lang="en-ID" dirty="0" err="1"/>
              <a:t>yhat</a:t>
            </a:r>
            <a:r>
              <a:rPr lang="en-ID" dirty="0"/>
              <a:t>)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sebenarnya</a:t>
            </a:r>
            <a:r>
              <a:rPr lang="en-ID" dirty="0"/>
              <a:t> (y)</a:t>
            </a:r>
            <a:endParaRPr lang="en-ID" b="1" dirty="0"/>
          </a:p>
          <a:p>
            <a:pPr algn="just"/>
            <a:endParaRPr lang="en-ID" b="1" dirty="0"/>
          </a:p>
          <a:p>
            <a:pPr algn="just"/>
            <a:endParaRPr lang="en-ID" b="1" dirty="0"/>
          </a:p>
          <a:p>
            <a:pPr algn="just"/>
            <a:endParaRPr lang="en-ID" b="1" dirty="0"/>
          </a:p>
          <a:p>
            <a:pPr algn="just"/>
            <a:r>
              <a:rPr lang="en-ID" b="1" dirty="0" err="1"/>
              <a:t>Rsquare</a:t>
            </a:r>
            <a:r>
              <a:rPr lang="en-ID" b="1" dirty="0"/>
              <a:t>,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dekat</a:t>
            </a:r>
            <a:r>
              <a:rPr lang="en-ID" dirty="0"/>
              <a:t> data </a:t>
            </a:r>
            <a:r>
              <a:rPr lang="en-ID" dirty="0" err="1"/>
              <a:t>dengan</a:t>
            </a:r>
            <a:r>
              <a:rPr lang="en-ID" dirty="0"/>
              <a:t> garis </a:t>
            </a:r>
            <a:r>
              <a:rPr lang="en-ID" dirty="0" err="1"/>
              <a:t>regresi</a:t>
            </a:r>
            <a:r>
              <a:rPr lang="en-ID" dirty="0"/>
              <a:t> model</a:t>
            </a:r>
            <a:endParaRPr lang="en-ID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8F92A-1E3F-4E60-A437-0683522A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76" y="3400005"/>
            <a:ext cx="6325483" cy="1247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10A0C-B585-4CA0-B200-7192E7A4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76" y="5428439"/>
            <a:ext cx="2324424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3538-562D-48DC-BB13-7A95C650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Test the model</a:t>
            </a:r>
            <a:endParaRPr lang="en-ID" b="1" u="sn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93596-FCF9-468E-A786-42A028FE7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19259" r="3423" b="19259"/>
          <a:stretch/>
        </p:blipFill>
        <p:spPr>
          <a:xfrm>
            <a:off x="445445" y="2758965"/>
            <a:ext cx="11301110" cy="1775209"/>
          </a:xfrm>
        </p:spPr>
      </p:pic>
    </p:spTree>
    <p:extLst>
      <p:ext uri="{BB962C8B-B14F-4D97-AF65-F5344CB8AC3E}">
        <p14:creationId xmlns:p14="http://schemas.microsoft.com/office/powerpoint/2010/main" val="8615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7902-0A4D-4FA3-B39D-7EACDD58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Output and Analysis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AC08-01B2-4BCF-BF10-FF161ECE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/>
              <a:t>print</a:t>
            </a:r>
            <a:r>
              <a:rPr lang="en-US" dirty="0"/>
              <a:t> score </a:t>
            </a:r>
            <a:r>
              <a:rPr lang="en-US" b="1" dirty="0" err="1"/>
              <a:t>Rsquare</a:t>
            </a:r>
            <a:r>
              <a:rPr lang="en-US" dirty="0"/>
              <a:t> dan </a:t>
            </a:r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plot </a:t>
            </a:r>
            <a:r>
              <a:rPr lang="en-US" dirty="0" err="1"/>
              <a:t>menggunakan</a:t>
            </a:r>
            <a:r>
              <a:rPr lang="en-US" dirty="0"/>
              <a:t> library </a:t>
            </a:r>
            <a:r>
              <a:rPr lang="en-US" b="1" dirty="0"/>
              <a:t>matplotlib</a:t>
            </a:r>
            <a:endParaRPr lang="en-ID" b="1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6AA973-DAAA-4A8C-BEFA-A7A6A2468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16257" r="3621" b="16257"/>
          <a:stretch/>
        </p:blipFill>
        <p:spPr>
          <a:xfrm>
            <a:off x="441434" y="3153104"/>
            <a:ext cx="11309132" cy="22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ABFC-67BB-4B52-8BCE-605B29B7DA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u="sng"/>
              <a:t>Implementation</a:t>
            </a:r>
            <a:endParaRPr lang="en-ID" b="1" i="1" u="sng"/>
          </a:p>
        </p:txBody>
      </p:sp>
    </p:spTree>
    <p:extLst>
      <p:ext uri="{BB962C8B-B14F-4D97-AF65-F5344CB8AC3E}">
        <p14:creationId xmlns:p14="http://schemas.microsoft.com/office/powerpoint/2010/main" val="9341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CFF9-E707-467B-96E3-36BBD96D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1.Simple Linear Regression</a:t>
            </a:r>
            <a:endParaRPr lang="en-ID" b="1" u="sng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0EC840-6022-4C71-A783-F2464B0E4725}"/>
              </a:ext>
            </a:extLst>
          </p:cNvPr>
          <p:cNvSpPr txBox="1">
            <a:spLocks/>
          </p:cNvSpPr>
          <p:nvPr/>
        </p:nvSpPr>
        <p:spPr>
          <a:xfrm>
            <a:off x="787266" y="2968625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9F750B-BCD8-45BC-A072-25FADD24DA20}"/>
              </a:ext>
            </a:extLst>
          </p:cNvPr>
          <p:cNvSpPr txBox="1"/>
          <p:nvPr/>
        </p:nvSpPr>
        <p:spPr>
          <a:xfrm>
            <a:off x="787266" y="1712137"/>
            <a:ext cx="10291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800" dirty="0"/>
              <a:t>Simple linear regression </a:t>
            </a:r>
            <a:r>
              <a:rPr lang="en-ID" sz="2800" dirty="0" err="1"/>
              <a:t>merupakan</a:t>
            </a:r>
            <a:r>
              <a:rPr lang="en-ID" sz="2800" dirty="0"/>
              <a:t> model </a:t>
            </a:r>
            <a:r>
              <a:rPr lang="en-ID" sz="2800" dirty="0" err="1"/>
              <a:t>regresi</a:t>
            </a:r>
            <a:r>
              <a:rPr lang="en-ID" sz="2800" dirty="0"/>
              <a:t> linier </a:t>
            </a:r>
            <a:r>
              <a:rPr lang="en-ID" sz="2800" dirty="0" err="1"/>
              <a:t>dengan</a:t>
            </a:r>
            <a:r>
              <a:rPr lang="en-ID" sz="2800" dirty="0"/>
              <a:t> variable </a:t>
            </a:r>
            <a:r>
              <a:rPr lang="en-ID" sz="2800" dirty="0" err="1"/>
              <a:t>tunggal</a:t>
            </a:r>
            <a:endParaRPr lang="en-ID" sz="2800" dirty="0"/>
          </a:p>
        </p:txBody>
      </p:sp>
      <p:pic>
        <p:nvPicPr>
          <p:cNvPr id="2052" name="Picture 4" descr="Machine Learning Multivariate Regression From scratch(Python) | by Dhruv  Shrinet | The Startup | Medium">
            <a:extLst>
              <a:ext uri="{FF2B5EF4-FFF2-40B4-BE49-F238E27FC236}">
                <a16:creationId xmlns:a16="http://schemas.microsoft.com/office/drawing/2014/main" id="{B460D8D5-BBD2-4C53-9EEF-B4C3678E5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0" t="30568" r="36406" b="50000"/>
          <a:stretch/>
        </p:blipFill>
        <p:spPr bwMode="auto">
          <a:xfrm>
            <a:off x="4109880" y="2806559"/>
            <a:ext cx="2308359" cy="78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D4BB8B-B653-433E-8929-2A415E5C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80" y="4015732"/>
            <a:ext cx="1905266" cy="704948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5980BF2-0781-49CD-9D9F-843EDBDB3DEA}"/>
              </a:ext>
            </a:extLst>
          </p:cNvPr>
          <p:cNvSpPr txBox="1">
            <a:spLocks/>
          </p:cNvSpPr>
          <p:nvPr/>
        </p:nvSpPr>
        <p:spPr>
          <a:xfrm>
            <a:off x="787266" y="4015732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44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0876749-1038-4D95-B86F-AD730E9AB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D3C3E-87F8-4A16-8F83-B1C85F34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Simple Linear Regression Plot </a:t>
            </a:r>
            <a:endParaRPr lang="en-ID" b="1" u="s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CCB63-ADC8-4F8C-BA41-9E5C0305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9" y="1517647"/>
            <a:ext cx="3749739" cy="2454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4F46D-5C25-4853-BF61-1573A9275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30" y="1517647"/>
            <a:ext cx="3749739" cy="245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D7BFD-8D92-4987-86E8-BDAA50B2C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441" y="1517647"/>
            <a:ext cx="3749739" cy="2454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B3FE9-AF5A-4737-9DC9-F66F94F87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19" y="4113215"/>
            <a:ext cx="3749739" cy="2454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3797A5-0347-4B47-A1FD-BB334AEC5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129" y="4120481"/>
            <a:ext cx="3749739" cy="2447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39FF4-9AC7-47BC-B4A9-C7DA12B00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439" y="4095750"/>
            <a:ext cx="3749739" cy="24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AC8A-41F7-47BA-815D-9F8F2F1D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2.Multivariate Linear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684E7-C361-4A26-8A8B-CD56CC71C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9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/>
              <a:t>Multiavariate</a:t>
            </a:r>
            <a:r>
              <a:rPr lang="en-ID" dirty="0"/>
              <a:t> Linear Regression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regresi</a:t>
            </a:r>
            <a:r>
              <a:rPr lang="en-ID" dirty="0"/>
              <a:t> yang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model simple linear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variable </a:t>
            </a:r>
            <a:r>
              <a:rPr lang="en-ID" dirty="0" err="1"/>
              <a:t>independen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1</a:t>
            </a:r>
          </a:p>
        </p:txBody>
      </p:sp>
      <p:pic>
        <p:nvPicPr>
          <p:cNvPr id="6146" name="Picture 2" descr="Machine Learning Multivariate Regression From scratch(Python) | by Dhruv  Shrinet | The Startup | Medium">
            <a:extLst>
              <a:ext uri="{FF2B5EF4-FFF2-40B4-BE49-F238E27FC236}">
                <a16:creationId xmlns:a16="http://schemas.microsoft.com/office/drawing/2014/main" id="{9D6AC1F4-C164-4074-B8C9-67CD943DD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3" t="81689" r="1407" b="6876"/>
          <a:stretch/>
        </p:blipFill>
        <p:spPr bwMode="auto">
          <a:xfrm>
            <a:off x="4317422" y="2836628"/>
            <a:ext cx="7715250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25DF3A-497D-403B-84D3-ED82B3C7B0FE}"/>
              </a:ext>
            </a:extLst>
          </p:cNvPr>
          <p:cNvSpPr txBox="1">
            <a:spLocks/>
          </p:cNvSpPr>
          <p:nvPr/>
        </p:nvSpPr>
        <p:spPr>
          <a:xfrm>
            <a:off x="838200" y="2917289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D783ED7-5E4F-41D3-B354-FC8BC94C9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06" y="4545648"/>
            <a:ext cx="4762500" cy="15906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4C863A-41B0-4003-BFDF-298287C79727}"/>
              </a:ext>
            </a:extLst>
          </p:cNvPr>
          <p:cNvSpPr txBox="1">
            <a:spLocks/>
          </p:cNvSpPr>
          <p:nvPr/>
        </p:nvSpPr>
        <p:spPr>
          <a:xfrm>
            <a:off x="8176226" y="4250520"/>
            <a:ext cx="1878725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2 Dimension Example</a:t>
            </a:r>
            <a:endParaRPr lang="en-ID" sz="1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896A17-9479-4D99-9EC8-2331ED11D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422" y="3924305"/>
            <a:ext cx="1905266" cy="70494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E0D6C-9D21-4524-9937-C25A5CE1BF68}"/>
              </a:ext>
            </a:extLst>
          </p:cNvPr>
          <p:cNvSpPr txBox="1">
            <a:spLocks/>
          </p:cNvSpPr>
          <p:nvPr/>
        </p:nvSpPr>
        <p:spPr>
          <a:xfrm>
            <a:off x="838200" y="4046591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47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7F8559E-5C83-443D-B8C8-44F7C7740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7969-D549-4868-9AD8-FD729D95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/>
              <a:t>About the dataset </a:t>
            </a:r>
            <a:endParaRPr lang="en-US" b="1" u="sng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AD0C-768A-4D18-9F2D-F0FAA5DF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D" dirty="0">
                <a:cs typeface="Calibri"/>
              </a:rPr>
              <a:t>Dataset yang </a:t>
            </a:r>
            <a:r>
              <a:rPr lang="en-ID" dirty="0" err="1">
                <a:cs typeface="Calibri"/>
              </a:rPr>
              <a:t>digunakan</a:t>
            </a:r>
            <a:r>
              <a:rPr lang="en-ID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adalah</a:t>
            </a:r>
            <a:r>
              <a:rPr lang="en-ID" dirty="0">
                <a:cs typeface="Calibri"/>
              </a:rPr>
              <a:t> </a:t>
            </a:r>
            <a:r>
              <a:rPr lang="en-ID" b="1" dirty="0">
                <a:cs typeface="Calibri"/>
              </a:rPr>
              <a:t>Fish Market</a:t>
            </a:r>
            <a:r>
              <a:rPr lang="en-ID" dirty="0">
                <a:cs typeface="Calibri"/>
              </a:rPr>
              <a:t>. </a:t>
            </a:r>
            <a:br>
              <a:rPr lang="en-ID" dirty="0">
                <a:cs typeface="Calibri"/>
              </a:rPr>
            </a:br>
            <a:r>
              <a:rPr lang="en-ID" dirty="0" err="1">
                <a:cs typeface="Calibri"/>
              </a:rPr>
              <a:t>Memiliki</a:t>
            </a:r>
            <a:r>
              <a:rPr lang="en-ID" dirty="0">
                <a:cs typeface="Calibri"/>
              </a:rPr>
              <a:t> </a:t>
            </a:r>
            <a:r>
              <a:rPr lang="en-ID" b="1" dirty="0">
                <a:cs typeface="Calibri"/>
              </a:rPr>
              <a:t>7 </a:t>
            </a:r>
            <a:r>
              <a:rPr lang="en-ID" b="1" dirty="0" err="1">
                <a:cs typeface="Calibri"/>
              </a:rPr>
              <a:t>jenis</a:t>
            </a:r>
            <a:r>
              <a:rPr lang="en-ID" b="1" dirty="0">
                <a:cs typeface="Calibri"/>
              </a:rPr>
              <a:t> data </a:t>
            </a:r>
            <a:r>
              <a:rPr lang="en-ID" dirty="0">
                <a:cs typeface="Calibri"/>
              </a:rPr>
              <a:t>yang </a:t>
            </a:r>
            <a:r>
              <a:rPr lang="en-ID" dirty="0" err="1">
                <a:cs typeface="Calibri"/>
              </a:rPr>
              <a:t>yaitu</a:t>
            </a:r>
            <a:r>
              <a:rPr lang="en-ID" dirty="0">
                <a:cs typeface="Calibri"/>
              </a:rPr>
              <a:t>:</a:t>
            </a:r>
          </a:p>
          <a:p>
            <a:r>
              <a:rPr lang="en-ID" dirty="0">
                <a:cs typeface="Calibri"/>
              </a:rPr>
              <a:t>Species</a:t>
            </a:r>
          </a:p>
          <a:p>
            <a:r>
              <a:rPr lang="en-ID" dirty="0">
                <a:cs typeface="Calibri"/>
              </a:rPr>
              <a:t>Weight </a:t>
            </a:r>
          </a:p>
          <a:p>
            <a:r>
              <a:rPr lang="en-ID" dirty="0">
                <a:cs typeface="Calibri"/>
              </a:rPr>
              <a:t>Length 1 </a:t>
            </a:r>
          </a:p>
          <a:p>
            <a:r>
              <a:rPr lang="en-ID" dirty="0">
                <a:cs typeface="Calibri"/>
              </a:rPr>
              <a:t>Length 2</a:t>
            </a:r>
          </a:p>
          <a:p>
            <a:pPr marL="0" indent="0">
              <a:buNone/>
            </a:pPr>
            <a:r>
              <a:rPr lang="en-ID" dirty="0" err="1">
                <a:cs typeface="Calibri"/>
              </a:rPr>
              <a:t>Memiliki</a:t>
            </a:r>
            <a:r>
              <a:rPr lang="en-ID" dirty="0">
                <a:cs typeface="Calibri"/>
              </a:rPr>
              <a:t> entry </a:t>
            </a:r>
            <a:r>
              <a:rPr lang="en-ID" dirty="0" err="1">
                <a:cs typeface="Calibri"/>
              </a:rPr>
              <a:t>sebanyak</a:t>
            </a:r>
            <a:r>
              <a:rPr lang="en-ID" dirty="0">
                <a:cs typeface="Calibri"/>
              </a:rPr>
              <a:t> </a:t>
            </a:r>
            <a:r>
              <a:rPr lang="en-ID" b="1" dirty="0">
                <a:cs typeface="Calibri"/>
              </a:rPr>
              <a:t>160</a:t>
            </a:r>
            <a:r>
              <a:rPr lang="en-ID" dirty="0">
                <a:cs typeface="Calibri"/>
              </a:rPr>
              <a:t> data</a:t>
            </a: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  <a:p>
            <a:endParaRPr lang="en-ID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EC6E5-2C09-4075-8499-12523F8004CA}"/>
              </a:ext>
            </a:extLst>
          </p:cNvPr>
          <p:cNvSpPr txBox="1"/>
          <p:nvPr/>
        </p:nvSpPr>
        <p:spPr>
          <a:xfrm>
            <a:off x="2746948" y="2700940"/>
            <a:ext cx="60935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cs typeface="Calibri"/>
              </a:rPr>
              <a:t>Length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cs typeface="Calibri"/>
              </a:rPr>
              <a:t>Height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cs typeface="Calibri"/>
              </a:rPr>
              <a:t>Width 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88381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AC76-22F8-4FB1-8BC4-0060375B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RMSE &amp; R2 vs Parameter Used Graph</a:t>
            </a:r>
            <a:endParaRPr lang="en-ID" b="1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30CE7-1E0C-44EB-A644-0C2504144732}"/>
              </a:ext>
            </a:extLst>
          </p:cNvPr>
          <p:cNvSpPr txBox="1"/>
          <p:nvPr/>
        </p:nvSpPr>
        <p:spPr>
          <a:xfrm>
            <a:off x="9768299" y="245578"/>
            <a:ext cx="1892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W</a:t>
            </a:r>
            <a:r>
              <a:rPr lang="en-ID" b="1" dirty="0"/>
              <a:t>eight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Length1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Length2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Length3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Height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Width</a:t>
            </a:r>
          </a:p>
          <a:p>
            <a:pPr marL="342900" indent="-342900">
              <a:buFont typeface="+mj-lt"/>
              <a:buAutoNum type="arabicPeriod"/>
            </a:pPr>
            <a:r>
              <a:rPr lang="en-ID" b="1" dirty="0"/>
              <a:t>Multivariate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61E59-F52A-4ED7-A17A-439CF594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18" y="1555898"/>
            <a:ext cx="4526275" cy="29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5CDF2-1458-4779-BE63-46C85AAAB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18" y="2588010"/>
            <a:ext cx="4526275" cy="2992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F54EF2-2F55-4433-9B5B-407B1AA2B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46691"/>
            <a:ext cx="1889234" cy="19859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0A9CC3-4FA9-4E91-BFC5-0D9CCD2B3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213" y="4746691"/>
            <a:ext cx="1825526" cy="19859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FB043A-44FD-41F2-AF16-59C6B7A43DDE}"/>
              </a:ext>
            </a:extLst>
          </p:cNvPr>
          <p:cNvSpPr txBox="1"/>
          <p:nvPr/>
        </p:nvSpPr>
        <p:spPr>
          <a:xfrm rot="16200000">
            <a:off x="112114" y="5396328"/>
            <a:ext cx="108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RMSE</a:t>
            </a:r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BFD7D6-69C7-49BE-92B8-FFDF3A050952}"/>
              </a:ext>
            </a:extLst>
          </p:cNvPr>
          <p:cNvSpPr txBox="1"/>
          <p:nvPr/>
        </p:nvSpPr>
        <p:spPr>
          <a:xfrm rot="16200000">
            <a:off x="2728707" y="5529756"/>
            <a:ext cx="972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R2 Score</a:t>
            </a:r>
            <a:endParaRPr lang="en-ID" sz="1600"/>
          </a:p>
        </p:txBody>
      </p:sp>
    </p:spTree>
    <p:extLst>
      <p:ext uri="{BB962C8B-B14F-4D97-AF65-F5344CB8AC3E}">
        <p14:creationId xmlns:p14="http://schemas.microsoft.com/office/powerpoint/2010/main" val="25749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D87FCA-7485-486C-B817-0BDA946914EF}"/>
              </a:ext>
            </a:extLst>
          </p:cNvPr>
          <p:cNvSpPr txBox="1"/>
          <p:nvPr/>
        </p:nvSpPr>
        <p:spPr>
          <a:xfrm>
            <a:off x="1604681" y="2345167"/>
            <a:ext cx="891988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cs typeface="Calibri"/>
              </a:rPr>
              <a:t>Untuk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solidFill>
                  <a:srgbClr val="FF0000"/>
                </a:solidFill>
                <a:cs typeface="Calibri"/>
              </a:rPr>
              <a:t>simple linear regression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dapat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terlihat</a:t>
            </a:r>
            <a:r>
              <a:rPr lang="en-US" sz="240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parameter ke-5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yaitu</a:t>
            </a:r>
            <a:r>
              <a:rPr lang="en-US" sz="2400" dirty="0">
                <a:cs typeface="Calibri"/>
              </a:rPr>
              <a:t> </a:t>
            </a:r>
            <a:r>
              <a:rPr lang="en-US" sz="2400" b="1" i="1" dirty="0">
                <a:cs typeface="Calibri"/>
              </a:rPr>
              <a:t>height</a:t>
            </a:r>
            <a:r>
              <a:rPr lang="en-US" sz="2400" dirty="0">
                <a:cs typeface="Calibri"/>
              </a:rPr>
              <a:t> </a:t>
            </a:r>
            <a:r>
              <a:rPr lang="en-US" sz="2400" dirty="0" err="1">
                <a:cs typeface="Calibri"/>
              </a:rPr>
              <a:t>merupakan</a:t>
            </a:r>
            <a:r>
              <a:rPr lang="en-US" sz="2400" dirty="0">
                <a:cs typeface="Calibri"/>
              </a:rPr>
              <a:t> parameter yang </a:t>
            </a:r>
            <a:r>
              <a:rPr lang="en-US" sz="2400" dirty="0" err="1">
                <a:cs typeface="Calibri"/>
              </a:rPr>
              <a:t>memberikan</a:t>
            </a:r>
            <a:r>
              <a:rPr lang="en-US" sz="240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model </a:t>
            </a:r>
            <a:r>
              <a:rPr lang="en-US" sz="2400" b="1" dirty="0" err="1">
                <a:cs typeface="Calibri"/>
              </a:rPr>
              <a:t>terbaik</a:t>
            </a:r>
            <a:r>
              <a:rPr lang="en-US" sz="2400" b="1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karena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memberikan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nilai</a:t>
            </a:r>
            <a:r>
              <a:rPr lang="en-US" sz="2400" dirty="0">
                <a:cs typeface="Calibri"/>
              </a:rPr>
              <a:t> RMSE yang paling </a:t>
            </a:r>
            <a:r>
              <a:rPr lang="en-US" sz="2400" dirty="0" err="1">
                <a:cs typeface="Calibri"/>
              </a:rPr>
              <a:t>kecil</a:t>
            </a:r>
            <a:r>
              <a:rPr lang="en-US" sz="2400" dirty="0">
                <a:cs typeface="Calibri"/>
              </a:rPr>
              <a:t> dan </a:t>
            </a:r>
            <a:r>
              <a:rPr lang="en-US" sz="2400" dirty="0" err="1">
                <a:cs typeface="Calibri"/>
              </a:rPr>
              <a:t>nilai</a:t>
            </a:r>
            <a:r>
              <a:rPr lang="en-US" sz="2400" dirty="0">
                <a:cs typeface="Calibri"/>
              </a:rPr>
              <a:t> R2 yang paling </a:t>
            </a:r>
            <a:r>
              <a:rPr lang="en-US" sz="2400" dirty="0" err="1">
                <a:cs typeface="Calibri"/>
              </a:rPr>
              <a:t>besar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dibandingkan</a:t>
            </a:r>
            <a:r>
              <a:rPr lang="en-US" sz="2400" dirty="0">
                <a:cs typeface="Calibri"/>
              </a:rPr>
              <a:t> 5 parameter </a:t>
            </a:r>
            <a:r>
              <a:rPr lang="en-US" sz="2400" dirty="0" err="1">
                <a:cs typeface="Calibri"/>
              </a:rPr>
              <a:t>lainnya</a:t>
            </a:r>
            <a:r>
              <a:rPr lang="en-US" sz="2400" dirty="0">
                <a:cs typeface="Calibri"/>
              </a:rPr>
              <a:t>.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B6929-3062-41F0-9EEF-41F6453CF346}"/>
              </a:ext>
            </a:extLst>
          </p:cNvPr>
          <p:cNvSpPr txBox="1"/>
          <p:nvPr/>
        </p:nvSpPr>
        <p:spPr>
          <a:xfrm>
            <a:off x="1604680" y="4171546"/>
            <a:ext cx="891988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cs typeface="Calibri"/>
              </a:rPr>
              <a:t>Untuk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solidFill>
                  <a:srgbClr val="FF0000"/>
                </a:solidFill>
                <a:cs typeface="Calibri"/>
              </a:rPr>
              <a:t>multivariate linear regression</a:t>
            </a:r>
            <a:r>
              <a:rPr lang="en-US" sz="2400" dirty="0">
                <a:cs typeface="Calibri"/>
              </a:rPr>
              <a:t>, yang </a:t>
            </a:r>
            <a:r>
              <a:rPr lang="en-US" sz="2400" dirty="0" err="1">
                <a:cs typeface="Calibri"/>
              </a:rPr>
              <a:t>merupakan</a:t>
            </a:r>
            <a:r>
              <a:rPr lang="en-US" sz="2400" dirty="0">
                <a:cs typeface="Calibri"/>
              </a:rPr>
              <a:t> entry ke-7 pada </a:t>
            </a:r>
            <a:r>
              <a:rPr lang="en-US" sz="2400" dirty="0" err="1">
                <a:cs typeface="Calibri"/>
              </a:rPr>
              <a:t>grafik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menghasilkan</a:t>
            </a:r>
            <a:r>
              <a:rPr lang="en-US" sz="2400" dirty="0">
                <a:cs typeface="Calibri"/>
              </a:rPr>
              <a:t> model yang </a:t>
            </a:r>
            <a:r>
              <a:rPr lang="en-US" sz="2400" dirty="0" err="1">
                <a:cs typeface="Calibri"/>
              </a:rPr>
              <a:t>lebih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baik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dibandingkan</a:t>
            </a:r>
            <a:r>
              <a:rPr lang="en-US" sz="2400" dirty="0">
                <a:cs typeface="Calibri"/>
              </a:rPr>
              <a:t> simple linear regression </a:t>
            </a:r>
            <a:r>
              <a:rPr lang="en-US" sz="2400" dirty="0" err="1">
                <a:cs typeface="Calibri"/>
              </a:rPr>
              <a:t>karena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memberikan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nilai</a:t>
            </a:r>
            <a:r>
              <a:rPr lang="en-US" sz="2400" dirty="0">
                <a:cs typeface="Calibri"/>
              </a:rPr>
              <a:t> RMSE dan R2 yang </a:t>
            </a:r>
            <a:r>
              <a:rPr lang="en-US" sz="2400" dirty="0" err="1">
                <a:cs typeface="Calibri"/>
              </a:rPr>
              <a:t>lebih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baik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bahkan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ketika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dibandingkan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dengan</a:t>
            </a:r>
            <a:r>
              <a:rPr lang="en-US" sz="2400" dirty="0">
                <a:cs typeface="Calibri"/>
              </a:rPr>
              <a:t> model </a:t>
            </a:r>
            <a:r>
              <a:rPr lang="en-US" sz="2400" dirty="0" err="1">
                <a:cs typeface="Calibri"/>
              </a:rPr>
              <a:t>dengan</a:t>
            </a:r>
            <a:r>
              <a:rPr lang="en-US" sz="2400" dirty="0">
                <a:cs typeface="Calibri"/>
              </a:rPr>
              <a:t> parameter height, </a:t>
            </a:r>
            <a:r>
              <a:rPr lang="en-US" sz="2400" dirty="0" err="1">
                <a:cs typeface="Calibri"/>
              </a:rPr>
              <a:t>yaitu</a:t>
            </a:r>
            <a:r>
              <a:rPr lang="en-US" sz="2400" dirty="0">
                <a:cs typeface="Calibri"/>
              </a:rPr>
              <a:t> model </a:t>
            </a:r>
            <a:r>
              <a:rPr lang="en-US" sz="2400" dirty="0" err="1">
                <a:cs typeface="Calibri"/>
              </a:rPr>
              <a:t>terbaik</a:t>
            </a:r>
            <a:r>
              <a:rPr lang="en-US" sz="2400" dirty="0">
                <a:cs typeface="Calibri"/>
              </a:rPr>
              <a:t> pada simple linear regression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AE0480-2469-4698-91E3-E42F48375BC4}"/>
              </a:ext>
            </a:extLst>
          </p:cNvPr>
          <p:cNvSpPr txBox="1">
            <a:spLocks/>
          </p:cNvSpPr>
          <p:nvPr/>
        </p:nvSpPr>
        <p:spPr>
          <a:xfrm>
            <a:off x="838200" y="4184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Analisis Hasil : Simple &amp; Multivariate Regression</a:t>
            </a:r>
            <a:endParaRPr lang="en-ID" b="1" u="sng"/>
          </a:p>
        </p:txBody>
      </p:sp>
    </p:spTree>
    <p:extLst>
      <p:ext uri="{BB962C8B-B14F-4D97-AF65-F5344CB8AC3E}">
        <p14:creationId xmlns:p14="http://schemas.microsoft.com/office/powerpoint/2010/main" val="35086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BC23-5E31-4147-9A5C-A2D46D8F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3.Polynomial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F8FC-8908-4472-A193-C615AC7F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D" dirty="0" err="1"/>
              <a:t>Regresi</a:t>
            </a:r>
            <a:r>
              <a:rPr lang="en-ID" dirty="0"/>
              <a:t> </a:t>
            </a:r>
            <a:r>
              <a:rPr lang="en-ID" dirty="0" err="1"/>
              <a:t>polinomial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regresi</a:t>
            </a:r>
            <a:r>
              <a:rPr lang="en-ID" dirty="0"/>
              <a:t> di mana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bebas</a:t>
            </a:r>
            <a:r>
              <a:rPr lang="en-ID" dirty="0"/>
              <a:t> x dan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terikat</a:t>
            </a:r>
            <a:r>
              <a:rPr lang="en-ID" dirty="0"/>
              <a:t> y </a:t>
            </a:r>
            <a:r>
              <a:rPr lang="en-ID" dirty="0" err="1"/>
              <a:t>dimodelkan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polinomial</a:t>
            </a:r>
            <a:r>
              <a:rPr lang="en-ID" dirty="0"/>
              <a:t> </a:t>
            </a:r>
            <a:r>
              <a:rPr lang="en-ID" dirty="0" err="1"/>
              <a:t>derajat</a:t>
            </a:r>
            <a:r>
              <a:rPr lang="en-ID" dirty="0"/>
              <a:t> n pada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A0108-31AB-4448-B6C4-0127A0D64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171" y="3449535"/>
            <a:ext cx="7131629" cy="5674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9B965C-E58F-4D1C-9BF8-8FC38AE67CAA}"/>
              </a:ext>
            </a:extLst>
          </p:cNvPr>
          <p:cNvSpPr txBox="1">
            <a:spLocks/>
          </p:cNvSpPr>
          <p:nvPr/>
        </p:nvSpPr>
        <p:spPr>
          <a:xfrm>
            <a:off x="838200" y="3540919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ACFD-57F6-47E8-B5FB-2BB88547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421" y="4793791"/>
            <a:ext cx="1905266" cy="7049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A47BC1-EBE1-4BEA-BF7D-4CFFCE1679AB}"/>
              </a:ext>
            </a:extLst>
          </p:cNvPr>
          <p:cNvSpPr txBox="1">
            <a:spLocks/>
          </p:cNvSpPr>
          <p:nvPr/>
        </p:nvSpPr>
        <p:spPr>
          <a:xfrm>
            <a:off x="838199" y="4916077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572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25322E3-E641-4D92-B8FB-AB8BFF3B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55"/>
            <a:ext cx="12192000" cy="69651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38BFD0-2B15-4204-9273-13A54907AB9F}"/>
              </a:ext>
            </a:extLst>
          </p:cNvPr>
          <p:cNvSpPr/>
          <p:nvPr/>
        </p:nvSpPr>
        <p:spPr>
          <a:xfrm>
            <a:off x="854438" y="1708878"/>
            <a:ext cx="5576341" cy="8244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708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AC76-22F8-4FB1-8BC4-0060375B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RMSE &amp; R2 vs Polynomials Used Graph</a:t>
            </a:r>
            <a:endParaRPr lang="en-ID" b="1" u="sn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61E59-F52A-4ED7-A17A-439CF594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32" y="1500188"/>
            <a:ext cx="5205202" cy="3467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5CDF2-1458-4779-BE63-46C85AAAB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3511" y="1500188"/>
            <a:ext cx="5205202" cy="3467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15FD2-2F6B-4030-AE6A-714A8E283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843" y="5109203"/>
            <a:ext cx="2177583" cy="13836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B03C0-9D63-4C5B-974C-C872A4E89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539" y="5109203"/>
            <a:ext cx="2177583" cy="13836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BAF6D8-9281-4B38-B104-E72E90DA757E}"/>
              </a:ext>
            </a:extLst>
          </p:cNvPr>
          <p:cNvCxnSpPr>
            <a:cxnSpLocks/>
          </p:cNvCxnSpPr>
          <p:nvPr/>
        </p:nvCxnSpPr>
        <p:spPr>
          <a:xfrm>
            <a:off x="3889829" y="2113280"/>
            <a:ext cx="836022" cy="3989723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F0632A-A899-4214-8D28-D9F6F7CF4146}"/>
              </a:ext>
            </a:extLst>
          </p:cNvPr>
          <p:cNvCxnSpPr>
            <a:cxnSpLocks/>
          </p:cNvCxnSpPr>
          <p:nvPr/>
        </p:nvCxnSpPr>
        <p:spPr>
          <a:xfrm>
            <a:off x="3773714" y="4493623"/>
            <a:ext cx="300920" cy="160938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9A4EDC-19E1-48C0-9E27-44067D0260BA}"/>
              </a:ext>
            </a:extLst>
          </p:cNvPr>
          <p:cNvCxnSpPr>
            <a:cxnSpLocks/>
          </p:cNvCxnSpPr>
          <p:nvPr/>
        </p:nvCxnSpPr>
        <p:spPr>
          <a:xfrm flipH="1">
            <a:off x="7291977" y="2113280"/>
            <a:ext cx="2032000" cy="3989723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8ACFFD-38BB-48A0-BC1A-7DC730E1FD9A}"/>
              </a:ext>
            </a:extLst>
          </p:cNvPr>
          <p:cNvCxnSpPr>
            <a:cxnSpLocks/>
          </p:cNvCxnSpPr>
          <p:nvPr/>
        </p:nvCxnSpPr>
        <p:spPr>
          <a:xfrm flipH="1">
            <a:off x="8117368" y="4389120"/>
            <a:ext cx="1206609" cy="1713883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7B5A7C8-2B7F-4835-9AC9-55E2131EA5AA}"/>
              </a:ext>
            </a:extLst>
          </p:cNvPr>
          <p:cNvSpPr txBox="1"/>
          <p:nvPr/>
        </p:nvSpPr>
        <p:spPr>
          <a:xfrm>
            <a:off x="8867236" y="5539429"/>
            <a:ext cx="346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solidFill>
                  <a:srgbClr val="FF0000"/>
                </a:solidFill>
              </a:rPr>
              <a:t>OVERFITTING!</a:t>
            </a:r>
            <a:endParaRPr lang="en-ID" sz="2800" b="1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7935-CA1C-40B6-9403-A64290F3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677334"/>
            <a:ext cx="10515600" cy="1325563"/>
          </a:xfrm>
        </p:spPr>
        <p:txBody>
          <a:bodyPr/>
          <a:lstStyle/>
          <a:p>
            <a:r>
              <a:rPr lang="en-US" b="1" u="sng" err="1"/>
              <a:t>Analisis</a:t>
            </a:r>
            <a:r>
              <a:rPr lang="en-US" b="1" u="sng"/>
              <a:t> Hasil : Polynomial Regression</a:t>
            </a:r>
            <a:endParaRPr lang="en-ID" b="1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37AC-C747-4F90-AECE-E2CEDE7C637A}"/>
              </a:ext>
            </a:extLst>
          </p:cNvPr>
          <p:cNvSpPr txBox="1"/>
          <p:nvPr/>
        </p:nvSpPr>
        <p:spPr>
          <a:xfrm>
            <a:off x="397933" y="2505670"/>
            <a:ext cx="1139613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>
                <a:cs typeface="Calibri"/>
              </a:rPr>
              <a:t>Dari </a:t>
            </a:r>
            <a:r>
              <a:rPr lang="en-US" sz="2800" dirty="0" err="1">
                <a:cs typeface="Calibri"/>
              </a:rPr>
              <a:t>grafik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menunjukkan</a:t>
            </a:r>
            <a:r>
              <a:rPr lang="en-US" sz="2800" dirty="0">
                <a:cs typeface="Calibri"/>
              </a:rPr>
              <a:t> </a:t>
            </a:r>
            <a:r>
              <a:rPr lang="en-US" sz="2800" dirty="0" err="1">
                <a:cs typeface="Calibri"/>
              </a:rPr>
              <a:t>bahwa</a:t>
            </a:r>
            <a:r>
              <a:rPr lang="en-US" sz="2800" dirty="0">
                <a:cs typeface="Calibri"/>
              </a:rPr>
              <a:t> Polynomial regression </a:t>
            </a:r>
            <a:r>
              <a:rPr lang="en-US" sz="2800" b="1" dirty="0" err="1">
                <a:cs typeface="Calibri"/>
              </a:rPr>
              <a:t>orde</a:t>
            </a:r>
            <a:r>
              <a:rPr lang="en-US" sz="2800" b="1" dirty="0">
                <a:cs typeface="Calibri"/>
              </a:rPr>
              <a:t> 4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menyebabkan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perbedaan</a:t>
            </a:r>
            <a:r>
              <a:rPr lang="en-US" sz="2800" dirty="0">
                <a:cs typeface="Calibri"/>
              </a:rPr>
              <a:t> gap error yang </a:t>
            </a:r>
            <a:r>
              <a:rPr lang="en-US" sz="2800" dirty="0" err="1">
                <a:cs typeface="Calibri"/>
              </a:rPr>
              <a:t>besar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antara</a:t>
            </a:r>
            <a:r>
              <a:rPr lang="en-US" sz="2800" dirty="0">
                <a:cs typeface="Calibri"/>
              </a:rPr>
              <a:t> train set </a:t>
            </a:r>
            <a:r>
              <a:rPr lang="en-US" sz="2800" dirty="0" err="1">
                <a:cs typeface="Calibri"/>
              </a:rPr>
              <a:t>dengan</a:t>
            </a:r>
            <a:r>
              <a:rPr lang="en-US" sz="2800" dirty="0">
                <a:cs typeface="Calibri"/>
              </a:rPr>
              <a:t> test set, yang </a:t>
            </a:r>
            <a:r>
              <a:rPr lang="en-US" sz="2800" dirty="0" err="1">
                <a:cs typeface="Calibri"/>
              </a:rPr>
              <a:t>berarti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penggunaan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orde</a:t>
            </a:r>
            <a:r>
              <a:rPr lang="en-US" sz="2800" dirty="0">
                <a:cs typeface="Calibri"/>
              </a:rPr>
              <a:t> yang </a:t>
            </a:r>
            <a:r>
              <a:rPr lang="en-US" sz="2800" dirty="0" err="1">
                <a:cs typeface="Calibri"/>
              </a:rPr>
              <a:t>terlalu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tinggi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rentan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menyebabkan</a:t>
            </a:r>
            <a:r>
              <a:rPr lang="en-US" sz="2800" dirty="0">
                <a:cs typeface="Calibri"/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OVERFIT.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84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86528FD3-72BA-4F01-933A-03A05397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33" y="1229109"/>
            <a:ext cx="6191737" cy="3984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33987-B901-4D59-BDE3-330E03FC4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59" y="2598003"/>
            <a:ext cx="2823148" cy="1246448"/>
          </a:xfrm>
        </p:spPr>
        <p:txBody>
          <a:bodyPr/>
          <a:lstStyle/>
          <a:p>
            <a:r>
              <a:rPr lang="en-US" sz="6000" b="1" u="sng">
                <a:solidFill>
                  <a:srgbClr val="FF0000"/>
                </a:solidFill>
              </a:rPr>
              <a:t>OVERFIT</a:t>
            </a:r>
            <a:r>
              <a:rPr lang="en-US" sz="6000" b="1">
                <a:solidFill>
                  <a:srgbClr val="FF0000"/>
                </a:solidFill>
              </a:rPr>
              <a:t> </a:t>
            </a:r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58E8C-6353-4D1F-9E0A-4A242FDA4470}"/>
              </a:ext>
            </a:extLst>
          </p:cNvPr>
          <p:cNvSpPr txBox="1"/>
          <p:nvPr/>
        </p:nvSpPr>
        <p:spPr>
          <a:xfrm>
            <a:off x="6355332" y="2828788"/>
            <a:ext cx="6093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/>
              <a:t>REGULARIZATION</a:t>
            </a:r>
            <a:endParaRPr lang="en-ID" sz="60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E719FE-6487-4A7F-9098-E1F04B5F6D21}"/>
              </a:ext>
            </a:extLst>
          </p:cNvPr>
          <p:cNvCxnSpPr>
            <a:cxnSpLocks/>
          </p:cNvCxnSpPr>
          <p:nvPr/>
        </p:nvCxnSpPr>
        <p:spPr>
          <a:xfrm>
            <a:off x="3527748" y="3429000"/>
            <a:ext cx="26632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2B01C1-B625-465B-A24F-9DEB533A2F8B}"/>
              </a:ext>
            </a:extLst>
          </p:cNvPr>
          <p:cNvSpPr txBox="1"/>
          <p:nvPr/>
        </p:nvSpPr>
        <p:spPr>
          <a:xfrm>
            <a:off x="4335374" y="3059668"/>
            <a:ext cx="1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31634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0668-2F8F-4A64-AEFE-214E6BE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4.Lasso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10FD-D10D-44EB-B529-B328CC1E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263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D" dirty="0" err="1"/>
              <a:t>Regresi</a:t>
            </a:r>
            <a:r>
              <a:rPr lang="en-ID" dirty="0"/>
              <a:t> Lasso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regresi</a:t>
            </a:r>
            <a:r>
              <a:rPr lang="en-ID" dirty="0"/>
              <a:t> linier yang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penyusutan</a:t>
            </a:r>
            <a:r>
              <a:rPr lang="en-ID" dirty="0"/>
              <a:t>. </a:t>
            </a:r>
            <a:r>
              <a:rPr lang="en-ID" dirty="0" err="1"/>
              <a:t>Penyusutan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data </a:t>
            </a:r>
            <a:r>
              <a:rPr lang="en-ID" dirty="0" err="1"/>
              <a:t>dikecilkan</a:t>
            </a:r>
            <a:r>
              <a:rPr lang="en-ID" dirty="0"/>
              <a:t> </a:t>
            </a:r>
            <a:r>
              <a:rPr lang="en-ID" dirty="0" err="1"/>
              <a:t>menuju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mean.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5B500-4B03-485E-87B7-0AA24691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71" y="4465451"/>
            <a:ext cx="3915321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E6EA9-7056-419F-B774-5FF7CF351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171" y="3527596"/>
            <a:ext cx="7131629" cy="5674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D64EC5-DD04-490C-A273-3CE4E0667634}"/>
              </a:ext>
            </a:extLst>
          </p:cNvPr>
          <p:cNvSpPr txBox="1">
            <a:spLocks/>
          </p:cNvSpPr>
          <p:nvPr/>
        </p:nvSpPr>
        <p:spPr>
          <a:xfrm>
            <a:off x="838200" y="3618980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224CB-69BD-41F1-B553-8356CEE3DF20}"/>
              </a:ext>
            </a:extLst>
          </p:cNvPr>
          <p:cNvSpPr txBox="1">
            <a:spLocks/>
          </p:cNvSpPr>
          <p:nvPr/>
        </p:nvSpPr>
        <p:spPr>
          <a:xfrm>
            <a:off x="838199" y="4766309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88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86E16-1FB2-42EF-9149-B847D096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73" y="-7837"/>
            <a:ext cx="12201073" cy="687367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60E610E-EEB6-4A4B-97AF-8D870E9DC87C}"/>
              </a:ext>
            </a:extLst>
          </p:cNvPr>
          <p:cNvSpPr/>
          <p:nvPr/>
        </p:nvSpPr>
        <p:spPr>
          <a:xfrm>
            <a:off x="2998033" y="2548327"/>
            <a:ext cx="1828800" cy="6295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803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0668-2F8F-4A64-AEFE-214E6BE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5.Ridge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10FD-D10D-44EB-B529-B328CC1E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263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D" dirty="0" err="1"/>
              <a:t>Regresi</a:t>
            </a:r>
            <a:r>
              <a:rPr lang="en-ID" dirty="0"/>
              <a:t> Ridge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ordinary least square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memberlakukan</a:t>
            </a:r>
            <a:r>
              <a:rPr lang="en-ID" dirty="0"/>
              <a:t> </a:t>
            </a:r>
            <a:r>
              <a:rPr lang="en-ID" dirty="0" err="1"/>
              <a:t>penalti</a:t>
            </a:r>
            <a:r>
              <a:rPr lang="en-ID" dirty="0"/>
              <a:t> pada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koefisien</a:t>
            </a:r>
            <a:r>
              <a:rPr lang="en-ID" dirty="0"/>
              <a:t>. </a:t>
            </a:r>
            <a:r>
              <a:rPr lang="en-ID" dirty="0" err="1"/>
              <a:t>Koefisien</a:t>
            </a:r>
            <a:r>
              <a:rPr lang="en-ID" dirty="0"/>
              <a:t> ridge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sisa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yang </a:t>
            </a:r>
            <a:r>
              <a:rPr lang="en-ID" dirty="0" err="1"/>
              <a:t>dikenai</a:t>
            </a:r>
            <a:r>
              <a:rPr lang="en-ID" dirty="0"/>
              <a:t> </a:t>
            </a:r>
            <a:r>
              <a:rPr lang="en-ID" dirty="0" err="1"/>
              <a:t>sanksi</a:t>
            </a:r>
            <a:r>
              <a:rPr lang="en-ID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5B500-4B03-485E-87B7-0AA246910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1941" y="4465451"/>
            <a:ext cx="3875780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E6EA9-7056-419F-B774-5FF7CF351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171" y="3527596"/>
            <a:ext cx="7131629" cy="5674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D64EC5-DD04-490C-A273-3CE4E0667634}"/>
              </a:ext>
            </a:extLst>
          </p:cNvPr>
          <p:cNvSpPr txBox="1">
            <a:spLocks/>
          </p:cNvSpPr>
          <p:nvPr/>
        </p:nvSpPr>
        <p:spPr>
          <a:xfrm>
            <a:off x="838200" y="3618980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224CB-69BD-41F1-B553-8356CEE3DF20}"/>
              </a:ext>
            </a:extLst>
          </p:cNvPr>
          <p:cNvSpPr txBox="1">
            <a:spLocks/>
          </p:cNvSpPr>
          <p:nvPr/>
        </p:nvSpPr>
        <p:spPr>
          <a:xfrm>
            <a:off x="838199" y="4766309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65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1267-6498-4733-BE3F-A4BA90346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b="1" i="1" u="sng"/>
              <a:t>Steps</a:t>
            </a:r>
            <a:endParaRPr lang="en-ID" b="1" i="1" u="sng"/>
          </a:p>
        </p:txBody>
      </p:sp>
    </p:spTree>
    <p:extLst>
      <p:ext uri="{BB962C8B-B14F-4D97-AF65-F5344CB8AC3E}">
        <p14:creationId xmlns:p14="http://schemas.microsoft.com/office/powerpoint/2010/main" val="15016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86E16-1FB2-42EF-9149-B847D096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72" y="-7837"/>
            <a:ext cx="12201071" cy="687367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D3EE7CD-CD13-4F24-AF05-7A3D24C70769}"/>
              </a:ext>
            </a:extLst>
          </p:cNvPr>
          <p:cNvSpPr/>
          <p:nvPr/>
        </p:nvSpPr>
        <p:spPr>
          <a:xfrm>
            <a:off x="3043003" y="2563318"/>
            <a:ext cx="1828800" cy="6295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68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0668-2F8F-4A64-AEFE-214E6BE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6.Support Vector Regression</a:t>
            </a:r>
            <a:endParaRPr lang="en-ID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10FD-D10D-44EB-B529-B328CC1E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263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D" dirty="0"/>
              <a:t>SVR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toleran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margin </a:t>
            </a:r>
            <a:r>
              <a:rPr lang="en-ID" dirty="0" err="1"/>
              <a:t>kesalahan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(</a:t>
            </a:r>
            <a:r>
              <a:rPr lang="el-GR" dirty="0"/>
              <a:t>ϵ)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E6EA9-7056-419F-B774-5FF7CF35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171" y="3527596"/>
            <a:ext cx="7131629" cy="5674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D64EC5-DD04-490C-A273-3CE4E0667634}"/>
              </a:ext>
            </a:extLst>
          </p:cNvPr>
          <p:cNvSpPr txBox="1">
            <a:spLocks/>
          </p:cNvSpPr>
          <p:nvPr/>
        </p:nvSpPr>
        <p:spPr>
          <a:xfrm>
            <a:off x="838200" y="3618980"/>
            <a:ext cx="3118945" cy="4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Model:</a:t>
            </a:r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224CB-69BD-41F1-B553-8356CEE3DF20}"/>
              </a:ext>
            </a:extLst>
          </p:cNvPr>
          <p:cNvSpPr txBox="1">
            <a:spLocks/>
          </p:cNvSpPr>
          <p:nvPr/>
        </p:nvSpPr>
        <p:spPr>
          <a:xfrm>
            <a:off x="838199" y="4766309"/>
            <a:ext cx="3383972" cy="764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Mathematical Problem:</a:t>
            </a:r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2CD7C4-6DB7-49E6-98BB-4999716A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71" y="4766309"/>
            <a:ext cx="2846576" cy="17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9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1B22B1A-25A7-49BD-8978-FE21882EE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3907"/>
            <a:ext cx="12180294" cy="742581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A0BB10-9155-47C2-88FA-466BAB2E85B7}"/>
              </a:ext>
            </a:extLst>
          </p:cNvPr>
          <p:cNvSpPr/>
          <p:nvPr/>
        </p:nvSpPr>
        <p:spPr>
          <a:xfrm>
            <a:off x="1843790" y="2799412"/>
            <a:ext cx="1828800" cy="6295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11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AC76-22F8-4FB1-8BC4-0060375B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RMSE vs Polynomials Used Graph</a:t>
            </a:r>
            <a:endParaRPr lang="en-ID" b="1" u="sn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61E59-F52A-4ED7-A17A-439CF594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24" y="2004400"/>
            <a:ext cx="4862823" cy="34677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0C275E-737F-4EE0-BD2F-414BA4B4B486}"/>
              </a:ext>
            </a:extLst>
          </p:cNvPr>
          <p:cNvSpPr txBox="1"/>
          <p:nvPr/>
        </p:nvSpPr>
        <p:spPr>
          <a:xfrm>
            <a:off x="4056390" y="3346713"/>
            <a:ext cx="7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>
                    <a:lumMod val="25000"/>
                  </a:schemeClr>
                </a:solidFill>
              </a:rPr>
              <a:t>Lasso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98E337-FC62-4819-98DA-F9EE1BFCCD67}"/>
              </a:ext>
            </a:extLst>
          </p:cNvPr>
          <p:cNvSpPr txBox="1"/>
          <p:nvPr/>
        </p:nvSpPr>
        <p:spPr>
          <a:xfrm>
            <a:off x="2374691" y="4490901"/>
            <a:ext cx="7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Ridge</a:t>
            </a:r>
            <a:endParaRPr lang="en-ID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E1402C-4F44-4305-A65A-F7B521BEC77D}"/>
              </a:ext>
            </a:extLst>
          </p:cNvPr>
          <p:cNvSpPr txBox="1"/>
          <p:nvPr/>
        </p:nvSpPr>
        <p:spPr>
          <a:xfrm>
            <a:off x="2993904" y="2548645"/>
            <a:ext cx="7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>
                    <a:lumMod val="25000"/>
                  </a:schemeClr>
                </a:solidFill>
              </a:rPr>
              <a:t>SVR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3CEC1C-08FF-47F0-BD0B-13AD1B75A1DC}"/>
              </a:ext>
            </a:extLst>
          </p:cNvPr>
          <p:cNvGrpSpPr/>
          <p:nvPr/>
        </p:nvGrpSpPr>
        <p:grpSpPr>
          <a:xfrm>
            <a:off x="6495072" y="2004400"/>
            <a:ext cx="2177583" cy="1613860"/>
            <a:chOff x="594555" y="1949708"/>
            <a:chExt cx="2177583" cy="16138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1367DF-9C4C-4A20-896F-1B449EDC0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555" y="2179897"/>
              <a:ext cx="2177583" cy="13836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FCC21BF9-00D4-45DD-884E-E0D529F1313B}"/>
                </a:ext>
              </a:extLst>
            </p:cNvPr>
            <p:cNvSpPr txBox="1">
              <a:spLocks/>
            </p:cNvSpPr>
            <p:nvPr/>
          </p:nvSpPr>
          <p:spPr>
            <a:xfrm>
              <a:off x="1213005" y="1949708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err="1"/>
                <a:t>Lassso</a:t>
              </a:r>
              <a:r>
                <a:rPr lang="en-US" sz="1400"/>
                <a:t> Error</a:t>
              </a:r>
              <a:endParaRPr lang="en-ID" sz="1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83CD76-6F06-4997-AF39-CBE498AEAC61}"/>
              </a:ext>
            </a:extLst>
          </p:cNvPr>
          <p:cNvGrpSpPr/>
          <p:nvPr/>
        </p:nvGrpSpPr>
        <p:grpSpPr>
          <a:xfrm>
            <a:off x="8895087" y="1996936"/>
            <a:ext cx="2001241" cy="1613860"/>
            <a:chOff x="3392743" y="1949709"/>
            <a:chExt cx="2001241" cy="161386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49A10C9-98D0-47C5-ADA8-F7B417BC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92743" y="2179898"/>
              <a:ext cx="2001241" cy="13836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5EA7DCA8-F1D8-4B4E-B43C-838EBBAFF829}"/>
                </a:ext>
              </a:extLst>
            </p:cNvPr>
            <p:cNvSpPr txBox="1">
              <a:spLocks/>
            </p:cNvSpPr>
            <p:nvPr/>
          </p:nvSpPr>
          <p:spPr>
            <a:xfrm>
              <a:off x="4013564" y="1949709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/>
                <a:t>Ridge Error</a:t>
              </a:r>
              <a:endParaRPr lang="en-ID" sz="1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5E0386-16B1-4D1B-8623-9F5D9D0AF5A8}"/>
              </a:ext>
            </a:extLst>
          </p:cNvPr>
          <p:cNvGrpSpPr/>
          <p:nvPr/>
        </p:nvGrpSpPr>
        <p:grpSpPr>
          <a:xfrm>
            <a:off x="7583863" y="3738276"/>
            <a:ext cx="2372056" cy="1792507"/>
            <a:chOff x="1432254" y="4306413"/>
            <a:chExt cx="2372056" cy="179250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8655887-FBB4-46C0-A14E-EF1127DB7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2254" y="4536602"/>
              <a:ext cx="2372056" cy="156231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4693087F-14D0-4981-BE78-9CD8A5C40E59}"/>
                </a:ext>
              </a:extLst>
            </p:cNvPr>
            <p:cNvSpPr txBox="1">
              <a:spLocks/>
            </p:cNvSpPr>
            <p:nvPr/>
          </p:nvSpPr>
          <p:spPr>
            <a:xfrm>
              <a:off x="2190580" y="4306413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/>
                <a:t>SVR Error</a:t>
              </a:r>
              <a:endParaRPr lang="en-ID" sz="1400"/>
            </a:p>
          </p:txBody>
        </p:sp>
      </p:grpSp>
    </p:spTree>
    <p:extLst>
      <p:ext uri="{BB962C8B-B14F-4D97-AF65-F5344CB8AC3E}">
        <p14:creationId xmlns:p14="http://schemas.microsoft.com/office/powerpoint/2010/main" val="22463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AC76-22F8-4FB1-8BC4-0060375B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R2 vs Polynomials Used Graph</a:t>
            </a:r>
            <a:endParaRPr lang="en-ID" b="1" u="sn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61E59-F52A-4ED7-A17A-439CF594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24" y="2072804"/>
            <a:ext cx="4862823" cy="33309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A13034-DE47-480F-89D7-95C183B32462}"/>
              </a:ext>
            </a:extLst>
          </p:cNvPr>
          <p:cNvSpPr txBox="1"/>
          <p:nvPr/>
        </p:nvSpPr>
        <p:spPr>
          <a:xfrm>
            <a:off x="3760029" y="3374304"/>
            <a:ext cx="121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>
                    <a:lumMod val="25000"/>
                  </a:schemeClr>
                </a:solidFill>
              </a:rPr>
              <a:t>Lasso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6E28A4-69EA-41EB-81F0-4EF1AF177515}"/>
              </a:ext>
            </a:extLst>
          </p:cNvPr>
          <p:cNvSpPr txBox="1"/>
          <p:nvPr/>
        </p:nvSpPr>
        <p:spPr>
          <a:xfrm>
            <a:off x="2896464" y="2690893"/>
            <a:ext cx="845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>
                    <a:lumMod val="25000"/>
                  </a:schemeClr>
                </a:solidFill>
              </a:rPr>
              <a:t>Ridge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A311F-8769-4A14-8B63-877D9A880BC6}"/>
              </a:ext>
            </a:extLst>
          </p:cNvPr>
          <p:cNvSpPr txBox="1"/>
          <p:nvPr/>
        </p:nvSpPr>
        <p:spPr>
          <a:xfrm>
            <a:off x="3973568" y="4321225"/>
            <a:ext cx="7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>
                    <a:lumMod val="25000"/>
                  </a:schemeClr>
                </a:solidFill>
              </a:rPr>
              <a:t>SVR</a:t>
            </a:r>
            <a:endParaRPr lang="en-ID" sz="180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2A9D57-E6E8-4BB1-9182-181D38A2C6F4}"/>
              </a:ext>
            </a:extLst>
          </p:cNvPr>
          <p:cNvGrpSpPr/>
          <p:nvPr/>
        </p:nvGrpSpPr>
        <p:grpSpPr>
          <a:xfrm>
            <a:off x="6240634" y="1883963"/>
            <a:ext cx="2110291" cy="1613859"/>
            <a:chOff x="6311270" y="1926313"/>
            <a:chExt cx="2110291" cy="16138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DA685B-DE6C-4DE0-9AE2-62F18D12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11270" y="2156501"/>
              <a:ext cx="2110291" cy="13836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B1C1CCE2-D298-4154-AD6F-B6C97110B687}"/>
                </a:ext>
              </a:extLst>
            </p:cNvPr>
            <p:cNvSpPr txBox="1">
              <a:spLocks/>
            </p:cNvSpPr>
            <p:nvPr/>
          </p:nvSpPr>
          <p:spPr>
            <a:xfrm>
              <a:off x="6934118" y="1926313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err="1"/>
                <a:t>Lassso</a:t>
              </a:r>
              <a:r>
                <a:rPr lang="en-US" sz="1400"/>
                <a:t> R2</a:t>
              </a:r>
              <a:endParaRPr lang="en-ID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2383EB-3BF3-444B-AB12-F209197C167B}"/>
              </a:ext>
            </a:extLst>
          </p:cNvPr>
          <p:cNvGrpSpPr/>
          <p:nvPr/>
        </p:nvGrpSpPr>
        <p:grpSpPr>
          <a:xfrm>
            <a:off x="8551779" y="1832175"/>
            <a:ext cx="2111919" cy="1665647"/>
            <a:chOff x="8638866" y="1874525"/>
            <a:chExt cx="2111919" cy="166564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46266D-44F3-4112-86D6-577DB7F3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8866" y="2156501"/>
              <a:ext cx="2111919" cy="13836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ECBB70E-4FD7-4F28-8573-2ABBFBC0221E}"/>
                </a:ext>
              </a:extLst>
            </p:cNvPr>
            <p:cNvSpPr txBox="1">
              <a:spLocks/>
            </p:cNvSpPr>
            <p:nvPr/>
          </p:nvSpPr>
          <p:spPr>
            <a:xfrm>
              <a:off x="9186443" y="1874525"/>
              <a:ext cx="1163115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/>
                <a:t>Ridge R2</a:t>
              </a:r>
              <a:endParaRPr lang="en-ID" sz="14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849C80-66A7-4E5E-805D-1D3D7ADE8590}"/>
              </a:ext>
            </a:extLst>
          </p:cNvPr>
          <p:cNvGrpSpPr/>
          <p:nvPr/>
        </p:nvGrpSpPr>
        <p:grpSpPr>
          <a:xfrm>
            <a:off x="7295779" y="3558970"/>
            <a:ext cx="2372056" cy="1771895"/>
            <a:chOff x="4207956" y="4329875"/>
            <a:chExt cx="2372056" cy="177189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109482-2245-4325-882A-E9376E0D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7956" y="4536602"/>
              <a:ext cx="2372056" cy="156516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6E11D606-42EE-41C1-AB99-A999E65B0833}"/>
                </a:ext>
              </a:extLst>
            </p:cNvPr>
            <p:cNvSpPr txBox="1">
              <a:spLocks/>
            </p:cNvSpPr>
            <p:nvPr/>
          </p:nvSpPr>
          <p:spPr>
            <a:xfrm>
              <a:off x="4989280" y="4329875"/>
              <a:ext cx="809408" cy="460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/>
                <a:t>SVR R2</a:t>
              </a:r>
              <a:endParaRPr lang="en-ID" sz="1400"/>
            </a:p>
          </p:txBody>
        </p:sp>
      </p:grpSp>
    </p:spTree>
    <p:extLst>
      <p:ext uri="{BB962C8B-B14F-4D97-AF65-F5344CB8AC3E}">
        <p14:creationId xmlns:p14="http://schemas.microsoft.com/office/powerpoint/2010/main" val="60816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7935-CA1C-40B6-9403-A64290F3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84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u="sng" err="1"/>
              <a:t>Analisis</a:t>
            </a:r>
            <a:r>
              <a:rPr lang="en-US" b="1" u="sng"/>
              <a:t> Hasil : Lasso, Ridge, &amp; Support Vector Regression</a:t>
            </a:r>
            <a:endParaRPr lang="en-ID" b="1" u="sng">
              <a:cs typeface="Calibri Ligh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12B07-D415-4DC3-825D-1EF43F1D7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15" y="2283678"/>
            <a:ext cx="9894570" cy="36636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dirty="0">
                <a:cs typeface="Calibri" panose="020F0502020204030204"/>
              </a:rPr>
              <a:t>Dari </a:t>
            </a:r>
            <a:r>
              <a:rPr lang="en-US" dirty="0" err="1">
                <a:cs typeface="Calibri"/>
              </a:rPr>
              <a:t>ketiga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/>
              </a:rPr>
              <a:t>metode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tersebut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b="1" dirty="0">
                <a:solidFill>
                  <a:srgbClr val="FF0000"/>
                </a:solidFill>
                <a:cs typeface="Calibri" panose="020F0502020204030204"/>
              </a:rPr>
              <a:t>Ridge Regression</a:t>
            </a:r>
            <a:r>
              <a:rPr lang="en-US" b="1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merupakan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metode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regresi</a:t>
            </a:r>
            <a:r>
              <a:rPr lang="en-US" dirty="0">
                <a:cs typeface="Calibri" panose="020F0502020204030204"/>
              </a:rPr>
              <a:t> yang </a:t>
            </a:r>
            <a:r>
              <a:rPr lang="en-US" dirty="0" err="1">
                <a:cs typeface="Calibri" panose="020F0502020204030204"/>
              </a:rPr>
              <a:t>terbaik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karena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memiliki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nilai</a:t>
            </a:r>
            <a:r>
              <a:rPr lang="en-US" dirty="0">
                <a:cs typeface="Calibri" panose="020F0502020204030204"/>
              </a:rPr>
              <a:t> RMSE dan R2 yang paling </a:t>
            </a:r>
            <a:r>
              <a:rPr lang="en-US" dirty="0" err="1">
                <a:cs typeface="Calibri" panose="020F0502020204030204"/>
              </a:rPr>
              <a:t>bagus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diikuti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dengan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b="1" dirty="0">
                <a:solidFill>
                  <a:srgbClr val="0070C0"/>
                </a:solidFill>
                <a:cs typeface="Calibri" panose="020F0502020204030204"/>
              </a:rPr>
              <a:t>Lasso Regression</a:t>
            </a:r>
            <a:r>
              <a:rPr lang="en-US" b="1" dirty="0">
                <a:cs typeface="Calibri" panose="020F0502020204030204"/>
              </a:rPr>
              <a:t> </a:t>
            </a:r>
            <a:r>
              <a:rPr lang="en-US" dirty="0">
                <a:cs typeface="Calibri" panose="020F0502020204030204"/>
              </a:rPr>
              <a:t>dan yang paling </a:t>
            </a:r>
            <a:r>
              <a:rPr lang="en-US" dirty="0" err="1">
                <a:cs typeface="Calibri" panose="020F0502020204030204"/>
              </a:rPr>
              <a:t>buruknya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adalah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b="1" dirty="0">
                <a:solidFill>
                  <a:srgbClr val="00B050"/>
                </a:solidFill>
                <a:cs typeface="Calibri"/>
              </a:rPr>
              <a:t>Support Vector Regression</a:t>
            </a:r>
            <a:r>
              <a:rPr lang="en-US" dirty="0">
                <a:solidFill>
                  <a:srgbClr val="00B050"/>
                </a:solidFill>
                <a:cs typeface="Calibri"/>
              </a:rPr>
              <a:t>.</a:t>
            </a:r>
          </a:p>
          <a:p>
            <a:pPr marL="0" indent="0" algn="just">
              <a:buNone/>
            </a:pPr>
            <a:r>
              <a:rPr lang="en-US" dirty="0" err="1">
                <a:cs typeface="Calibri" panose="020F0502020204030204"/>
              </a:rPr>
              <a:t>Kurva</a:t>
            </a:r>
            <a:r>
              <a:rPr lang="en-US" dirty="0">
                <a:cs typeface="Calibri" panose="020F0502020204030204"/>
              </a:rPr>
              <a:t> test </a:t>
            </a:r>
            <a:r>
              <a:rPr lang="en-US" dirty="0" err="1">
                <a:cs typeface="Calibri" panose="020F0502020204030204"/>
              </a:rPr>
              <a:t>dari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regresi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b="1" dirty="0">
                <a:cs typeface="Calibri" panose="020F0502020204030204"/>
              </a:rPr>
              <a:t>Support Vector </a:t>
            </a:r>
            <a:r>
              <a:rPr lang="en-US" dirty="0">
                <a:cs typeface="Calibri" panose="020F0502020204030204"/>
              </a:rPr>
              <a:t>dan </a:t>
            </a:r>
            <a:r>
              <a:rPr lang="en-US" b="1" dirty="0">
                <a:cs typeface="Calibri" panose="020F0502020204030204"/>
              </a:rPr>
              <a:t>Lasso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cenderung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mengikuti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trainingnya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hanya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dengan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nilai</a:t>
            </a:r>
            <a:r>
              <a:rPr lang="en-US" dirty="0">
                <a:cs typeface="Calibri" panose="020F0502020204030204"/>
              </a:rPr>
              <a:t> error yang </a:t>
            </a:r>
            <a:r>
              <a:rPr lang="en-US" dirty="0" err="1">
                <a:cs typeface="Calibri" panose="020F0502020204030204"/>
              </a:rPr>
              <a:t>lebih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buruk</a:t>
            </a:r>
            <a:r>
              <a:rPr lang="en-US" dirty="0">
                <a:cs typeface="Calibri" panose="020F0502020204030204"/>
              </a:rPr>
              <a:t>. </a:t>
            </a:r>
            <a:r>
              <a:rPr lang="en-US" dirty="0" err="1">
                <a:cs typeface="Calibri" panose="020F0502020204030204"/>
              </a:rPr>
              <a:t>Sedangkan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untuk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regresi</a:t>
            </a:r>
            <a:r>
              <a:rPr lang="en-US" dirty="0">
                <a:cs typeface="Calibri" panose="020F0502020204030204"/>
              </a:rPr>
              <a:t> </a:t>
            </a:r>
            <a:r>
              <a:rPr lang="en-US" dirty="0" err="1">
                <a:cs typeface="Calibri" panose="020F0502020204030204"/>
              </a:rPr>
              <a:t>jenis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b="1" dirty="0">
                <a:cs typeface="Calibri" panose="020F0502020204030204"/>
              </a:rPr>
              <a:t>Ridge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solidFill>
                  <a:srgbClr val="FF0000"/>
                </a:solidFill>
                <a:cs typeface="Calibri" panose="020F0502020204030204"/>
              </a:rPr>
              <a:t>terjadi</a:t>
            </a:r>
            <a:r>
              <a:rPr lang="en-US" dirty="0">
                <a:solidFill>
                  <a:srgbClr val="FF0000"/>
                </a:solidFill>
                <a:cs typeface="Calibri" panose="020F0502020204030204"/>
              </a:rPr>
              <a:t> crossing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dimana</a:t>
            </a:r>
            <a:r>
              <a:rPr lang="en-US" dirty="0">
                <a:cs typeface="Calibri" panose="020F0502020204030204"/>
              </a:rPr>
              <a:t> pada </a:t>
            </a:r>
            <a:r>
              <a:rPr lang="en-US" dirty="0" err="1">
                <a:cs typeface="Calibri" panose="020F0502020204030204"/>
              </a:rPr>
              <a:t>awal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mulai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memiliki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nilai</a:t>
            </a:r>
            <a:r>
              <a:rPr lang="en-US" dirty="0">
                <a:cs typeface="Calibri" panose="020F0502020204030204"/>
              </a:rPr>
              <a:t> test error yang </a:t>
            </a:r>
            <a:r>
              <a:rPr lang="en-US" dirty="0" err="1">
                <a:cs typeface="Calibri" panose="020F0502020204030204"/>
              </a:rPr>
              <a:t>lebih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baik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dari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trainingnya</a:t>
            </a:r>
            <a:r>
              <a:rPr lang="en-US" dirty="0">
                <a:cs typeface="Calibri" panose="020F0502020204030204"/>
              </a:rPr>
              <a:t> yang </a:t>
            </a:r>
            <a:r>
              <a:rPr lang="en-US" dirty="0" err="1">
                <a:cs typeface="Calibri" panose="020F0502020204030204"/>
              </a:rPr>
              <a:t>kemudian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berubah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menjadi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nilai</a:t>
            </a:r>
            <a:r>
              <a:rPr lang="en-US" dirty="0">
                <a:cs typeface="Calibri" panose="020F0502020204030204"/>
              </a:rPr>
              <a:t> error </a:t>
            </a:r>
            <a:r>
              <a:rPr lang="en-US" dirty="0" err="1">
                <a:cs typeface="Calibri" panose="020F0502020204030204"/>
              </a:rPr>
              <a:t>testnya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lebih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buruk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dari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trainingnya</a:t>
            </a:r>
            <a:r>
              <a:rPr lang="en-US" dirty="0">
                <a:cs typeface="Calibri" panose="020F0502020204030204"/>
              </a:rPr>
              <a:t>.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70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7935-CA1C-40B6-9403-A64290F3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225"/>
            <a:ext cx="10515600" cy="1325563"/>
          </a:xfrm>
        </p:spPr>
        <p:txBody>
          <a:bodyPr/>
          <a:lstStyle/>
          <a:p>
            <a:r>
              <a:rPr lang="en-US" b="1" u="sng"/>
              <a:t>Kesimpulan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C69C-7A84-4079-8AB9-BF48137D6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i="1" dirty="0">
                <a:cs typeface="Calibri"/>
              </a:rPr>
              <a:t>Linear Regression </a:t>
            </a:r>
            <a:r>
              <a:rPr lang="en-US" b="1" dirty="0" err="1">
                <a:cs typeface="Calibri"/>
              </a:rPr>
              <a:t>dapat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diterapkan</a:t>
            </a:r>
            <a:r>
              <a:rPr lang="en-US" b="1" dirty="0">
                <a:cs typeface="Calibri"/>
              </a:rPr>
              <a:t> </a:t>
            </a:r>
            <a:r>
              <a:rPr lang="en-US" dirty="0">
                <a:cs typeface="Calibri"/>
              </a:rPr>
              <a:t>pada dataset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Fish Market</a:t>
            </a:r>
            <a:r>
              <a:rPr lang="en-US" b="1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memprediksi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jenis</a:t>
            </a:r>
            <a:r>
              <a:rPr lang="en-US" dirty="0">
                <a:cs typeface="Calibri"/>
              </a:rPr>
              <a:t> ikan </a:t>
            </a: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spesifikasi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diberikan</a:t>
            </a:r>
            <a:r>
              <a:rPr lang="en-US" dirty="0">
                <a:cs typeface="Calibri"/>
              </a:rPr>
              <a:t>.</a:t>
            </a:r>
          </a:p>
          <a:p>
            <a:pPr algn="just"/>
            <a:r>
              <a:rPr lang="en-US" dirty="0" err="1">
                <a:cs typeface="Calibri"/>
              </a:rPr>
              <a:t>Penggunaan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orde</a:t>
            </a:r>
            <a:r>
              <a:rPr lang="en-US" dirty="0">
                <a:cs typeface="Calibri"/>
              </a:rPr>
              <a:t> pada Polynomial Regression yang </a:t>
            </a:r>
            <a:r>
              <a:rPr lang="en-US" dirty="0" err="1">
                <a:cs typeface="Calibri"/>
              </a:rPr>
              <a:t>terlalu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tinggi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dapat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menyebabkan</a:t>
            </a:r>
            <a:r>
              <a:rPr lang="en-US" dirty="0"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Overfitting</a:t>
            </a:r>
            <a:r>
              <a:rPr lang="en-US" dirty="0">
                <a:cs typeface="Calibri"/>
              </a:rPr>
              <a:t>.</a:t>
            </a:r>
          </a:p>
          <a:p>
            <a:pPr algn="just"/>
            <a:r>
              <a:rPr lang="en-US" b="1" dirty="0">
                <a:cs typeface="Calibri"/>
              </a:rPr>
              <a:t>Regularization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dapat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digunakan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mengatasi</a:t>
            </a:r>
            <a:r>
              <a:rPr lang="en-US" dirty="0"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Overfitting</a:t>
            </a:r>
          </a:p>
          <a:p>
            <a:pPr algn="just"/>
            <a:r>
              <a:rPr lang="en-US" dirty="0">
                <a:cs typeface="Calibri"/>
              </a:rPr>
              <a:t>Dari </a:t>
            </a:r>
            <a:r>
              <a:rPr lang="en-US" b="1" dirty="0">
                <a:cs typeface="Calibri"/>
              </a:rPr>
              <a:t>19 model </a:t>
            </a:r>
            <a:r>
              <a:rPr lang="en-US" dirty="0">
                <a:cs typeface="Calibri"/>
              </a:rPr>
              <a:t>yang </a:t>
            </a:r>
            <a:r>
              <a:rPr lang="en-US" dirty="0" err="1">
                <a:cs typeface="Calibri"/>
              </a:rPr>
              <a:t>dibuat</a:t>
            </a:r>
            <a:r>
              <a:rPr lang="en-US" dirty="0">
                <a:cs typeface="Calibri"/>
              </a:rPr>
              <a:t>, </a:t>
            </a:r>
            <a:r>
              <a:rPr lang="en-US" b="1" dirty="0">
                <a:cs typeface="Calibri"/>
              </a:rPr>
              <a:t>Ridge Polynomial Regression </a:t>
            </a:r>
            <a:r>
              <a:rPr lang="en-US" dirty="0" err="1">
                <a:cs typeface="Calibri"/>
              </a:rPr>
              <a:t>merupakan</a:t>
            </a:r>
            <a:r>
              <a:rPr lang="en-US" dirty="0">
                <a:cs typeface="Calibri"/>
              </a:rPr>
              <a:t> model </a:t>
            </a:r>
            <a:r>
              <a:rPr lang="en-US" dirty="0" err="1">
                <a:cs typeface="Calibri"/>
              </a:rPr>
              <a:t>terbaik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memiliki</a:t>
            </a:r>
            <a:r>
              <a:rPr lang="en-US" dirty="0">
                <a:cs typeface="Calibri"/>
              </a:rPr>
              <a:t> :</a:t>
            </a:r>
          </a:p>
          <a:p>
            <a:pPr lvl="1" algn="just"/>
            <a:r>
              <a:rPr lang="en-US" i="1" dirty="0">
                <a:cs typeface="Calibri"/>
              </a:rPr>
              <a:t>Train RMSE 	: 0.293</a:t>
            </a:r>
          </a:p>
          <a:p>
            <a:pPr lvl="1" algn="just"/>
            <a:r>
              <a:rPr lang="en-US" i="1" dirty="0">
                <a:cs typeface="Calibri"/>
              </a:rPr>
              <a:t>Test RMSE	: 0.197</a:t>
            </a:r>
          </a:p>
          <a:p>
            <a:pPr lvl="1" algn="just"/>
            <a:r>
              <a:rPr lang="en-US" i="1" dirty="0">
                <a:cs typeface="Calibri"/>
              </a:rPr>
              <a:t>Train R2 		: 0.958</a:t>
            </a:r>
          </a:p>
          <a:p>
            <a:pPr lvl="1" algn="just"/>
            <a:r>
              <a:rPr lang="en-US" i="1" dirty="0">
                <a:cs typeface="Calibri"/>
              </a:rPr>
              <a:t>Test R2 		: 0.924</a:t>
            </a:r>
          </a:p>
          <a:p>
            <a:pPr marL="0" indent="0" algn="just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6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4CA16D-4006-4E78-A42C-3A6BC48968FA}"/>
              </a:ext>
            </a:extLst>
          </p:cNvPr>
          <p:cNvSpPr txBox="1">
            <a:spLocks/>
          </p:cNvSpPr>
          <p:nvPr/>
        </p:nvSpPr>
        <p:spPr>
          <a:xfrm>
            <a:off x="-986857" y="2310888"/>
            <a:ext cx="140772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hr-HR" altLang="en-US" b="1" i="1">
                <a:solidFill>
                  <a:srgbClr val="5C5C5C"/>
                </a:solidFill>
                <a:latin typeface="Calibri Light"/>
                <a:cs typeface="Calibri Light"/>
              </a:rPr>
              <a:t>Hvala vam</a:t>
            </a:r>
            <a:r>
              <a:rPr lang="en-US" altLang="en-US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hy-AM" altLang="en-US" b="1" i="1" err="1">
                <a:solidFill>
                  <a:srgbClr val="5C5C5C"/>
                </a:solidFill>
                <a:latin typeface="Google Sans"/>
                <a:cs typeface="Calibri Light"/>
              </a:rPr>
              <a:t>շնորհակալություaն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hy-AM" altLang="en-US" b="1" i="1" err="1">
                <a:solidFill>
                  <a:srgbClr val="5C5C5C"/>
                </a:solidFill>
                <a:latin typeface="Google Sans"/>
                <a:cs typeface="Calibri Light"/>
              </a:rPr>
              <a:t>Rahmat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Takk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skal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du ha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219BAEB-DA58-4B04-B4C1-F536E3050722}"/>
              </a:ext>
            </a:extLst>
          </p:cNvPr>
          <p:cNvSpPr txBox="1">
            <a:spLocks/>
          </p:cNvSpPr>
          <p:nvPr/>
        </p:nvSpPr>
        <p:spPr>
          <a:xfrm>
            <a:off x="-854813" y="1838620"/>
            <a:ext cx="142730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Gratia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Hatur</a:t>
            </a:r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 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Nuhun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err="1">
                <a:solidFill>
                  <a:srgbClr val="5C5C5C"/>
                </a:solidFill>
                <a:ea typeface="+mj-lt"/>
                <a:cs typeface="+mj-lt"/>
              </a:rPr>
              <a:t>شكرا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>
                <a:solidFill>
                  <a:srgbClr val="5C5C5C"/>
                </a:solidFill>
                <a:ea typeface="+mj-lt"/>
                <a:cs typeface="+mj-lt"/>
              </a:rPr>
              <a:t>cam 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ơn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Bedankt</a:t>
            </a:r>
            <a:r>
              <a:rPr lang="en-US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mk-MK" altLang="en-US" b="1" i="1">
                <a:solidFill>
                  <a:srgbClr val="5C5C5C"/>
                </a:solidFill>
                <a:latin typeface="Google Sans"/>
              </a:rPr>
              <a:t>Ви благодарам</a:t>
            </a:r>
            <a:r>
              <a:rPr lang="mk-MK" altLang="en-US" sz="1200" b="1" i="1">
                <a:solidFill>
                  <a:srgbClr val="5C5C5C"/>
                </a:solidFill>
              </a:rPr>
              <a:t> </a:t>
            </a:r>
            <a:endParaRPr lang="mk-MK" altLang="en-US" sz="3600" b="1" i="1">
              <a:solidFill>
                <a:srgbClr val="5C5C5C"/>
              </a:solidFill>
              <a:latin typeface="Arial" panose="020B0604020202020204" pitchFamily="34" charset="0"/>
              <a:cs typeface="Arial"/>
            </a:endParaRPr>
          </a:p>
          <a:p>
            <a:pPr algn="ctr"/>
            <a:endParaRPr lang="en-US" b="1" i="1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29E124F-F452-4032-9434-E22BB7E6FC9E}"/>
              </a:ext>
            </a:extLst>
          </p:cNvPr>
          <p:cNvSpPr txBox="1">
            <a:spLocks/>
          </p:cNvSpPr>
          <p:nvPr/>
        </p:nvSpPr>
        <p:spPr>
          <a:xfrm>
            <a:off x="-613611" y="957126"/>
            <a:ext cx="137039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err="1">
                <a:solidFill>
                  <a:srgbClr val="5C5C5C"/>
                </a:solidFill>
              </a:rPr>
              <a:t>Obrigada</a:t>
            </a:r>
            <a:r>
              <a:rPr lang="en-US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Matur</a:t>
            </a:r>
            <a:r>
              <a:rPr lang="en-US" b="1" i="1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Nuwun</a:t>
            </a:r>
            <a:r>
              <a:rPr lang="en-US">
                <a:solidFill>
                  <a:srgbClr val="5C5C5C"/>
                </a:solidFill>
              </a:rPr>
              <a:t> </a:t>
            </a:r>
            <a:r>
              <a:rPr lang="en-US" b="1" i="1" err="1">
                <a:solidFill>
                  <a:srgbClr val="5C5C5C"/>
                </a:solidFill>
              </a:rPr>
              <a:t>ขอบคุณ</a:t>
            </a:r>
            <a:r>
              <a:rPr lang="en-US" i="1">
                <a:solidFill>
                  <a:srgbClr val="5C5C5C"/>
                </a:solidFill>
              </a:rPr>
              <a:t> </a:t>
            </a:r>
            <a:r>
              <a:rPr lang="en-US">
                <a:solidFill>
                  <a:srgbClr val="5C5C5C"/>
                </a:solidFill>
              </a:rPr>
              <a:t> </a:t>
            </a:r>
            <a:r>
              <a:rPr lang="en-US" b="1" i="1" err="1">
                <a:solidFill>
                  <a:srgbClr val="5C5C5C"/>
                </a:solidFill>
              </a:rPr>
              <a:t>Спасибо</a:t>
            </a:r>
            <a:r>
              <a:rPr lang="en-US" altLang="ko-KR">
                <a:solidFill>
                  <a:srgbClr val="5C5C5C"/>
                </a:solidFill>
                <a:ea typeface="맑은 고딕"/>
              </a:rPr>
              <a:t> </a:t>
            </a:r>
            <a:r>
              <a:rPr lang="ko-KR" altLang="en-US" b="1">
                <a:solidFill>
                  <a:srgbClr val="5C5C5C"/>
                </a:solidFill>
                <a:ea typeface="맑은 고딕"/>
              </a:rPr>
              <a:t>감사합니다</a:t>
            </a:r>
            <a:endParaRPr lang="en-US" b="1">
              <a:solidFill>
                <a:srgbClr val="5C5C5C"/>
              </a:solidFill>
              <a:ea typeface="맑은 고딕"/>
              <a:cs typeface="Calibri Light"/>
            </a:endParaRPr>
          </a:p>
          <a:p>
            <a:pPr algn="ctr"/>
            <a:endParaRPr lang="en-US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129C14-FD05-49B9-9EA5-FCD7D71CA7C3}"/>
              </a:ext>
            </a:extLst>
          </p:cNvPr>
          <p:cNvSpPr txBox="1">
            <a:spLocks/>
          </p:cNvSpPr>
          <p:nvPr/>
        </p:nvSpPr>
        <p:spPr>
          <a:xfrm>
            <a:off x="-1484096" y="3081781"/>
            <a:ext cx="1515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>
                <a:solidFill>
                  <a:srgbClr val="5C5C5C"/>
                </a:solidFill>
              </a:rPr>
              <a:t>Thankyou</a:t>
            </a:r>
            <a:r>
              <a:rPr lang="en-US">
                <a:solidFill>
                  <a:srgbClr val="5C5C5C"/>
                </a:solidFill>
              </a:rPr>
              <a:t>  </a:t>
            </a:r>
            <a:r>
              <a:rPr lang="zh-CN" altLang="en-US" b="1">
                <a:solidFill>
                  <a:srgbClr val="5C5C5C"/>
                </a:solidFill>
                <a:ea typeface="+mj-lt"/>
                <a:cs typeface="+mj-lt"/>
              </a:rPr>
              <a:t>谢谢</a:t>
            </a:r>
            <a:r>
              <a:rPr lang="zh-CN" altLang="en-US" i="1">
                <a:solidFill>
                  <a:srgbClr val="5C5C5C"/>
                </a:solidFill>
                <a:ea typeface="等线 Light"/>
              </a:rPr>
              <a:t> </a:t>
            </a:r>
            <a:r>
              <a:rPr lang="en-US" b="1" i="1">
                <a:solidFill>
                  <a:srgbClr val="5C5C5C"/>
                </a:solidFill>
              </a:rPr>
              <a:t>Merci</a:t>
            </a:r>
            <a:r>
              <a:rPr lang="en-US" altLang="zh-CN">
                <a:solidFill>
                  <a:srgbClr val="5C5C5C"/>
                </a:solidFill>
                <a:ea typeface="等线 Light"/>
              </a:rPr>
              <a:t> </a:t>
            </a:r>
            <a:r>
              <a:rPr lang="en-US" sz="8600" b="1" i="1" err="1">
                <a:solidFill>
                  <a:srgbClr val="5C5C5C"/>
                </a:solidFill>
              </a:rPr>
              <a:t>Terima</a:t>
            </a:r>
            <a:r>
              <a:rPr lang="en-US" sz="8600" b="1" i="1">
                <a:solidFill>
                  <a:srgbClr val="5C5C5C"/>
                </a:solidFill>
                <a:ea typeface="+mj-lt"/>
                <a:cs typeface="+mj-lt"/>
              </a:rPr>
              <a:t> Kasih</a:t>
            </a:r>
            <a:r>
              <a:rPr lang="en-US" altLang="ja-JP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>
                <a:solidFill>
                  <a:srgbClr val="5C5C5C"/>
                </a:solidFill>
                <a:ea typeface="游ゴシック Light"/>
              </a:rPr>
              <a:t>ありがとう</a:t>
            </a:r>
            <a:r>
              <a:rPr lang="ja-JP" altLang="en-US" i="1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 i="1">
                <a:solidFill>
                  <a:srgbClr val="5C5C5C"/>
                </a:solidFill>
                <a:ea typeface="游ゴシック Light"/>
              </a:rPr>
              <a:t>Danke</a:t>
            </a:r>
            <a:r>
              <a:rPr lang="ja-JP" altLang="en-US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en-US" altLang="ja-JP" b="1" i="1" err="1">
                <a:solidFill>
                  <a:srgbClr val="5C5C5C"/>
                </a:solidFill>
                <a:ea typeface="+mj-lt"/>
              </a:rPr>
              <a:t>Grazie</a:t>
            </a:r>
            <a:endParaRPr lang="en-US" i="1">
              <a:solidFill>
                <a:srgbClr val="5C5C5C"/>
              </a:solidFill>
              <a:ea typeface="游ゴシック Light"/>
              <a:cs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1DF2C-8674-4B7A-82FD-9FB073B15EDF}"/>
              </a:ext>
            </a:extLst>
          </p:cNvPr>
          <p:cNvSpPr txBox="1">
            <a:spLocks/>
          </p:cNvSpPr>
          <p:nvPr/>
        </p:nvSpPr>
        <p:spPr>
          <a:xfrm>
            <a:off x="-908703" y="5534734"/>
            <a:ext cx="140772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hr-HR" altLang="en-US" b="1" i="1">
                <a:solidFill>
                  <a:srgbClr val="5C5C5C"/>
                </a:solidFill>
                <a:latin typeface="Calibri Light"/>
                <a:cs typeface="Calibri Light"/>
              </a:rPr>
              <a:t>Hvala vam</a:t>
            </a:r>
            <a:r>
              <a:rPr lang="en-US" altLang="en-US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hy-AM" altLang="en-US" b="1" i="1">
                <a:solidFill>
                  <a:srgbClr val="5C5C5C"/>
                </a:solidFill>
                <a:latin typeface="Google Sans"/>
                <a:cs typeface="Calibri Light"/>
              </a:rPr>
              <a:t>շնորհակալություaն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hy-AM" altLang="en-US" b="1" i="1">
                <a:solidFill>
                  <a:srgbClr val="5C5C5C"/>
                </a:solidFill>
                <a:latin typeface="Google Sans"/>
                <a:cs typeface="Calibri Light"/>
              </a:rPr>
              <a:t>Rahmat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Takk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skal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du ha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1AB2A01-5ADF-4DF6-869F-A0871F913807}"/>
              </a:ext>
            </a:extLst>
          </p:cNvPr>
          <p:cNvSpPr txBox="1">
            <a:spLocks/>
          </p:cNvSpPr>
          <p:nvPr/>
        </p:nvSpPr>
        <p:spPr>
          <a:xfrm>
            <a:off x="-776659" y="5008678"/>
            <a:ext cx="142730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Gratia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Hatur</a:t>
            </a:r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 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Nuhun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err="1">
                <a:solidFill>
                  <a:srgbClr val="5C5C5C"/>
                </a:solidFill>
                <a:ea typeface="+mj-lt"/>
                <a:cs typeface="+mj-lt"/>
              </a:rPr>
              <a:t>شكرا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>
                <a:solidFill>
                  <a:srgbClr val="5C5C5C"/>
                </a:solidFill>
                <a:ea typeface="+mj-lt"/>
                <a:cs typeface="+mj-lt"/>
              </a:rPr>
              <a:t>cam 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ơn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Bedankt</a:t>
            </a:r>
            <a:r>
              <a:rPr lang="en-US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mk-MK" altLang="en-US" b="1" i="1">
                <a:solidFill>
                  <a:srgbClr val="5C5C5C"/>
                </a:solidFill>
                <a:latin typeface="Google Sans"/>
              </a:rPr>
              <a:t>Ви благодарам</a:t>
            </a:r>
            <a:r>
              <a:rPr lang="mk-MK" altLang="en-US" sz="1200" b="1" i="1">
                <a:solidFill>
                  <a:srgbClr val="5C5C5C"/>
                </a:solidFill>
              </a:rPr>
              <a:t> </a:t>
            </a:r>
            <a:endParaRPr lang="mk-MK" altLang="en-US" sz="3600" b="1" i="1">
              <a:solidFill>
                <a:srgbClr val="5C5C5C"/>
              </a:solidFill>
              <a:latin typeface="Arial" panose="020B0604020202020204" pitchFamily="34" charset="0"/>
              <a:cs typeface="Arial"/>
            </a:endParaRPr>
          </a:p>
          <a:p>
            <a:pPr algn="ctr"/>
            <a:endParaRPr lang="en-US" b="1" i="1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C2605E2-E1CA-44F9-9C61-D91D4D25807C}"/>
              </a:ext>
            </a:extLst>
          </p:cNvPr>
          <p:cNvSpPr txBox="1">
            <a:spLocks/>
          </p:cNvSpPr>
          <p:nvPr/>
        </p:nvSpPr>
        <p:spPr>
          <a:xfrm>
            <a:off x="-490634" y="4207866"/>
            <a:ext cx="137039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err="1">
                <a:solidFill>
                  <a:srgbClr val="5C5C5C"/>
                </a:solidFill>
              </a:rPr>
              <a:t>Obrigada</a:t>
            </a:r>
            <a:r>
              <a:rPr lang="en-US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Matur</a:t>
            </a:r>
            <a:r>
              <a:rPr lang="en-US" b="1" i="1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Nuwun</a:t>
            </a:r>
            <a:r>
              <a:rPr lang="en-US">
                <a:solidFill>
                  <a:srgbClr val="5C5C5C"/>
                </a:solidFill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ขอบคุณ</a:t>
            </a:r>
            <a:r>
              <a:rPr lang="en-US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Спасибо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ko-KR" altLang="en-US" b="1">
                <a:solidFill>
                  <a:srgbClr val="5C5C5C"/>
                </a:solidFill>
                <a:ea typeface="+mj-lt"/>
                <a:cs typeface="+mj-lt"/>
              </a:rPr>
              <a:t>감사합니다</a:t>
            </a:r>
            <a:endParaRPr lang="en-US" b="1">
              <a:solidFill>
                <a:srgbClr val="5C5C5C"/>
              </a:solidFill>
              <a:ea typeface="+mj-lt"/>
              <a:cs typeface="+mj-lt"/>
            </a:endParaRPr>
          </a:p>
          <a:p>
            <a:pPr algn="ctr"/>
            <a:endParaRPr lang="en-US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342857-799C-4B35-AE9E-958D824DE727}"/>
              </a:ext>
            </a:extLst>
          </p:cNvPr>
          <p:cNvSpPr txBox="1">
            <a:spLocks/>
          </p:cNvSpPr>
          <p:nvPr/>
        </p:nvSpPr>
        <p:spPr>
          <a:xfrm>
            <a:off x="-1591672" y="-181373"/>
            <a:ext cx="1515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>
                <a:solidFill>
                  <a:srgbClr val="5C5C5C"/>
                </a:solidFill>
              </a:rPr>
              <a:t>Thankyou</a:t>
            </a:r>
            <a:r>
              <a:rPr lang="en-US">
                <a:solidFill>
                  <a:srgbClr val="5C5C5C"/>
                </a:solidFill>
              </a:rPr>
              <a:t>  </a:t>
            </a:r>
            <a:r>
              <a:rPr lang="zh-CN" altLang="en-US" b="1">
                <a:solidFill>
                  <a:srgbClr val="5C5C5C"/>
                </a:solidFill>
                <a:ea typeface="+mj-lt"/>
                <a:cs typeface="+mj-lt"/>
              </a:rPr>
              <a:t>谢谢</a:t>
            </a:r>
            <a:r>
              <a:rPr lang="zh-CN" altLang="en-US" i="1">
                <a:solidFill>
                  <a:srgbClr val="5C5C5C"/>
                </a:solidFill>
                <a:ea typeface="等线 Light"/>
              </a:rPr>
              <a:t> </a:t>
            </a:r>
            <a:r>
              <a:rPr lang="en-US" b="1" i="1">
                <a:solidFill>
                  <a:srgbClr val="5C5C5C"/>
                </a:solidFill>
              </a:rPr>
              <a:t>Merci</a:t>
            </a:r>
            <a:r>
              <a:rPr lang="en-US" altLang="zh-CN">
                <a:solidFill>
                  <a:srgbClr val="5C5C5C"/>
                </a:solidFill>
                <a:ea typeface="等线 Light"/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Terima</a:t>
            </a:r>
            <a:r>
              <a:rPr lang="en-US" b="1" i="1">
                <a:solidFill>
                  <a:srgbClr val="5C5C5C"/>
                </a:solidFill>
                <a:ea typeface="+mj-lt"/>
                <a:cs typeface="+mj-lt"/>
              </a:rPr>
              <a:t> Kasih</a:t>
            </a:r>
            <a:r>
              <a:rPr lang="en-US" altLang="ja-JP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>
                <a:solidFill>
                  <a:srgbClr val="5C5C5C"/>
                </a:solidFill>
                <a:ea typeface="游ゴシック Light"/>
              </a:rPr>
              <a:t>ありがとう</a:t>
            </a:r>
            <a:r>
              <a:rPr lang="ja-JP" altLang="en-US" i="1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 i="1">
                <a:solidFill>
                  <a:srgbClr val="5C5C5C"/>
                </a:solidFill>
                <a:ea typeface="游ゴシック Light"/>
              </a:rPr>
              <a:t>Danke</a:t>
            </a:r>
            <a:r>
              <a:rPr lang="ja-JP" altLang="en-US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en-US" altLang="ja-JP" b="1" i="1" err="1">
                <a:solidFill>
                  <a:srgbClr val="5C5C5C"/>
                </a:solidFill>
                <a:ea typeface="+mj-lt"/>
              </a:rPr>
              <a:t>Grazie</a:t>
            </a:r>
            <a:endParaRPr lang="en-US" i="1">
              <a:solidFill>
                <a:srgbClr val="5C5C5C"/>
              </a:solidFill>
              <a:ea typeface="游ゴシック Light"/>
              <a:cs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EC3057-F910-4C16-BA11-5D8651A3B65F}"/>
              </a:ext>
            </a:extLst>
          </p:cNvPr>
          <p:cNvSpPr txBox="1">
            <a:spLocks/>
          </p:cNvSpPr>
          <p:nvPr/>
        </p:nvSpPr>
        <p:spPr>
          <a:xfrm>
            <a:off x="-1741544" y="3040960"/>
            <a:ext cx="1515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300" b="1" i="1" err="1"/>
              <a:t>Terima</a:t>
            </a:r>
            <a:r>
              <a:rPr lang="en-US" sz="7300" b="1" i="1">
                <a:ea typeface="+mj-lt"/>
                <a:cs typeface="+mj-lt"/>
              </a:rPr>
              <a:t> Kasih</a:t>
            </a:r>
            <a:r>
              <a:rPr lang="en-US" altLang="ja-JP" sz="7300">
                <a:solidFill>
                  <a:schemeClr val="tx1">
                    <a:lumMod val="85000"/>
                  </a:schemeClr>
                </a:solidFill>
                <a:ea typeface="游ゴシック Light"/>
              </a:rPr>
              <a:t> </a:t>
            </a:r>
            <a:endParaRPr lang="en-US" sz="7300" i="1">
              <a:solidFill>
                <a:schemeClr val="tx1">
                  <a:lumMod val="85000"/>
                </a:schemeClr>
              </a:solidFill>
              <a:ea typeface="游ゴシック Ligh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632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7969-D549-4868-9AD8-FD729D95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Linear Regression steps 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AD0C-768A-4D18-9F2D-F0FAA5DF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b="1" dirty="0"/>
              <a:t>Input</a:t>
            </a:r>
          </a:p>
          <a:p>
            <a:r>
              <a:rPr lang="en-US" dirty="0"/>
              <a:t>Data </a:t>
            </a:r>
            <a:r>
              <a:rPr lang="en-US" b="1" dirty="0"/>
              <a:t>Preprocessing</a:t>
            </a:r>
          </a:p>
          <a:p>
            <a:r>
              <a:rPr lang="en-US" dirty="0"/>
              <a:t>Data </a:t>
            </a:r>
            <a:r>
              <a:rPr lang="en-US" b="1" dirty="0"/>
              <a:t>Splitting</a:t>
            </a:r>
          </a:p>
          <a:p>
            <a:r>
              <a:rPr lang="en-US" b="1" dirty="0"/>
              <a:t>Make</a:t>
            </a:r>
            <a:r>
              <a:rPr lang="en-US" dirty="0"/>
              <a:t> the model</a:t>
            </a:r>
          </a:p>
          <a:p>
            <a:r>
              <a:rPr lang="en-US" b="1" dirty="0"/>
              <a:t>Train</a:t>
            </a:r>
            <a:r>
              <a:rPr lang="en-US" dirty="0"/>
              <a:t> the model</a:t>
            </a:r>
          </a:p>
          <a:p>
            <a:r>
              <a:rPr lang="en-US" b="1" dirty="0"/>
              <a:t>Test</a:t>
            </a:r>
            <a:r>
              <a:rPr lang="en-US" dirty="0"/>
              <a:t> the model</a:t>
            </a:r>
          </a:p>
          <a:p>
            <a:r>
              <a:rPr lang="en-US" b="1" dirty="0"/>
              <a:t>Output</a:t>
            </a:r>
            <a:r>
              <a:rPr lang="en-US" dirty="0"/>
              <a:t> and Analyze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198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34CB-AAE6-4CCA-B160-82E47413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Input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0014-31F1-4FC9-8399-1D69317D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Memasukkan</a:t>
            </a:r>
            <a:r>
              <a:rPr lang="en-US" dirty="0"/>
              <a:t> data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program </a:t>
            </a:r>
            <a:r>
              <a:rPr lang="en-US" dirty="0" err="1"/>
              <a:t>menggunakan</a:t>
            </a:r>
            <a:r>
              <a:rPr lang="en-US" dirty="0"/>
              <a:t> library </a:t>
            </a:r>
            <a:r>
              <a:rPr lang="en-US" b="1" dirty="0"/>
              <a:t>Pandas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0E309C5-CE42-441B-80E7-499FDDDC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6025"/>
            <a:ext cx="10095186" cy="29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C5D3-E902-426C-97A4-2924EAC4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Preprocessing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E7FC0-8333-407F-B68A-48CA2F7C3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017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b="1" dirty="0" err="1"/>
              <a:t>Standarization</a:t>
            </a:r>
            <a:r>
              <a:rPr lang="en-US" b="1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dataset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b="1" dirty="0"/>
              <a:t>mean = 0 </a:t>
            </a:r>
            <a:r>
              <a:rPr lang="en-US" dirty="0"/>
              <a:t>dan </a:t>
            </a:r>
            <a:r>
              <a:rPr lang="en-US" b="1" dirty="0"/>
              <a:t>variance = 1. </a:t>
            </a: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diterapkan</a:t>
            </a:r>
            <a:r>
              <a:rPr lang="en-US" dirty="0"/>
              <a:t>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parameter yang </a:t>
            </a:r>
            <a:r>
              <a:rPr lang="en-US" dirty="0" err="1"/>
              <a:t>mendominasi</a:t>
            </a:r>
            <a:r>
              <a:rPr lang="en-US" dirty="0"/>
              <a:t> parameter </a:t>
            </a:r>
            <a:r>
              <a:rPr lang="en-US" dirty="0" err="1"/>
              <a:t>lainnya</a:t>
            </a:r>
            <a:endParaRPr lang="en-US" b="1" dirty="0"/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9D21D94-FDDD-4E56-9E98-EF5CC327E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23" y="3483247"/>
            <a:ext cx="5275685" cy="24603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8E9E8ED-D5C9-47FF-B744-7CB6CBCEF5E8}"/>
              </a:ext>
            </a:extLst>
          </p:cNvPr>
          <p:cNvGrpSpPr/>
          <p:nvPr/>
        </p:nvGrpSpPr>
        <p:grpSpPr>
          <a:xfrm>
            <a:off x="7894420" y="3483249"/>
            <a:ext cx="2405633" cy="2460352"/>
            <a:chOff x="7094605" y="3249885"/>
            <a:chExt cx="3167159" cy="3239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A827E0-CB51-4FB0-83E7-F192ABDE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4606" y="3249885"/>
              <a:ext cx="3167158" cy="17517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FCCB04-2575-4843-AE77-033E35455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4605" y="5001682"/>
              <a:ext cx="3167158" cy="148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3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C5D3-E902-426C-97A4-2924EAC4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Preprocessing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E7FC0-8333-407F-B68A-48CA2F7C3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0172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Karena species ikan </a:t>
            </a:r>
            <a:r>
              <a:rPr lang="en-US" dirty="0" err="1"/>
              <a:t>merupakan</a:t>
            </a:r>
            <a:r>
              <a:rPr lang="en-US" dirty="0"/>
              <a:t> entry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b="1" dirty="0"/>
              <a:t>String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linear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entry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.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manual </a:t>
            </a:r>
            <a:r>
              <a:rPr lang="en-US" dirty="0" err="1"/>
              <a:t>menggunakan</a:t>
            </a:r>
            <a:r>
              <a:rPr lang="en-US" dirty="0"/>
              <a:t> Microsoft Excel:</a:t>
            </a:r>
          </a:p>
          <a:p>
            <a:pPr marL="0" indent="0" algn="just">
              <a:buNone/>
            </a:pPr>
            <a:r>
              <a:rPr lang="en-US" dirty="0"/>
              <a:t>1 = Bream</a:t>
            </a:r>
          </a:p>
          <a:p>
            <a:pPr marL="0" indent="0" algn="just">
              <a:buNone/>
            </a:pPr>
            <a:r>
              <a:rPr lang="en-US" dirty="0"/>
              <a:t>2 = Roach</a:t>
            </a:r>
          </a:p>
          <a:p>
            <a:pPr marL="0" indent="0" algn="just">
              <a:buNone/>
            </a:pPr>
            <a:r>
              <a:rPr lang="en-US" dirty="0"/>
              <a:t>3 = Whitefish</a:t>
            </a:r>
          </a:p>
          <a:p>
            <a:pPr marL="0" indent="0" algn="just">
              <a:buNone/>
            </a:pPr>
            <a:r>
              <a:rPr lang="en-US" dirty="0"/>
              <a:t>4 = </a:t>
            </a:r>
            <a:r>
              <a:rPr lang="en-US" dirty="0" err="1"/>
              <a:t>Parkki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5 = Perch</a:t>
            </a:r>
          </a:p>
          <a:p>
            <a:pPr marL="0" indent="0" algn="just">
              <a:buNone/>
            </a:pPr>
            <a:r>
              <a:rPr lang="en-US" dirty="0"/>
              <a:t>6 = Pike</a:t>
            </a:r>
          </a:p>
          <a:p>
            <a:pPr marL="0" indent="0" algn="just">
              <a:buNone/>
            </a:pPr>
            <a:r>
              <a:rPr lang="en-US" dirty="0"/>
              <a:t>7 = Smelt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380D1-A6BC-49B4-9CC9-05C92B48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77" y="3231932"/>
            <a:ext cx="3308560" cy="30799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029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AFEC-F1E9-4B5B-8106-C01FE306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Splitting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22EFD-E3E1-4094-8842-FC931BCA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M</a:t>
            </a:r>
            <a:r>
              <a:rPr lang="en-ID" dirty="0" err="1"/>
              <a:t>embagi</a:t>
            </a:r>
            <a:r>
              <a:rPr lang="en-ID" dirty="0"/>
              <a:t> data </a:t>
            </a:r>
            <a:r>
              <a:rPr lang="en-ID" dirty="0" err="1"/>
              <a:t>menjadi</a:t>
            </a:r>
            <a:r>
              <a:rPr lang="en-ID" dirty="0"/>
              <a:t> set </a:t>
            </a:r>
            <a:r>
              <a:rPr lang="en-ID" b="1" dirty="0"/>
              <a:t>train</a:t>
            </a:r>
            <a:r>
              <a:rPr lang="en-ID" dirty="0"/>
              <a:t> dan </a:t>
            </a:r>
            <a:r>
              <a:rPr lang="en-ID" b="1" dirty="0"/>
              <a:t>test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train set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melatih</a:t>
            </a:r>
            <a:r>
              <a:rPr lang="en-ID" dirty="0"/>
              <a:t> model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sedangkan</a:t>
            </a:r>
            <a:r>
              <a:rPr lang="en-ID" dirty="0"/>
              <a:t> test set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menguji</a:t>
            </a:r>
            <a:r>
              <a:rPr lang="en-ID" dirty="0"/>
              <a:t> model yang </a:t>
            </a:r>
            <a:r>
              <a:rPr lang="en-ID" dirty="0" err="1"/>
              <a:t>dilatih</a:t>
            </a:r>
            <a:r>
              <a:rPr lang="en-ID" dirty="0"/>
              <a:t> pada train set. </a:t>
            </a:r>
            <a:r>
              <a:rPr lang="en-ID" dirty="0" err="1"/>
              <a:t>Sebelum</a:t>
            </a:r>
            <a:r>
              <a:rPr lang="en-ID" dirty="0"/>
              <a:t> data </a:t>
            </a:r>
            <a:r>
              <a:rPr lang="en-ID" dirty="0" err="1"/>
              <a:t>dipisah</a:t>
            </a:r>
            <a:r>
              <a:rPr lang="en-ID" dirty="0"/>
              <a:t>, data </a:t>
            </a:r>
            <a:r>
              <a:rPr lang="en-ID" b="1" dirty="0" err="1"/>
              <a:t>dirandom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agar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 err="1"/>
              <a:t>distribusi</a:t>
            </a:r>
            <a:r>
              <a:rPr lang="en-ID" b="1" dirty="0"/>
              <a:t> yang </a:t>
            </a:r>
            <a:r>
              <a:rPr lang="en-ID" b="1" dirty="0" err="1"/>
              <a:t>sama</a:t>
            </a:r>
            <a:endParaRPr lang="en-ID" b="1" dirty="0"/>
          </a:p>
          <a:p>
            <a:pPr marL="0" indent="0" algn="just">
              <a:buNone/>
            </a:pPr>
            <a:endParaRPr lang="en-ID" dirty="0"/>
          </a:p>
          <a:p>
            <a:pPr marL="0" indent="0" algn="just">
              <a:buNone/>
            </a:pPr>
            <a:r>
              <a:rPr lang="en-ID" dirty="0"/>
              <a:t>Train set size	: 70%</a:t>
            </a:r>
          </a:p>
          <a:p>
            <a:pPr marL="0" indent="0" algn="just">
              <a:buNone/>
            </a:pPr>
            <a:r>
              <a:rPr lang="en-ID" dirty="0"/>
              <a:t>Test set size		: 30%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1C9710-7DC1-4CA4-9A91-0E4EB767F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t="11191" r="3289" b="11191"/>
          <a:stretch/>
        </p:blipFill>
        <p:spPr>
          <a:xfrm>
            <a:off x="5234152" y="4266188"/>
            <a:ext cx="6613465" cy="191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DCF-60FF-42B9-96A9-1D77EB4E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Make the model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982B1-0D6F-4A78-83A0-259A931D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/>
              <a:t>Membuat</a:t>
            </a:r>
            <a:r>
              <a:rPr lang="en-US" dirty="0"/>
              <a:t> model </a:t>
            </a:r>
            <a:r>
              <a:rPr lang="en-US" dirty="0" err="1"/>
              <a:t>regresi</a:t>
            </a:r>
            <a:r>
              <a:rPr lang="en-US" dirty="0"/>
              <a:t> yang </a:t>
            </a:r>
            <a:r>
              <a:rPr lang="en-US" dirty="0" err="1"/>
              <a:t>diiginkan</a:t>
            </a:r>
            <a:r>
              <a:rPr lang="en-US" dirty="0"/>
              <a:t>. Ada </a:t>
            </a:r>
            <a:r>
              <a:rPr lang="en-US" b="1" dirty="0"/>
              <a:t>6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:</a:t>
            </a:r>
          </a:p>
          <a:p>
            <a:pPr algn="just"/>
            <a:r>
              <a:rPr lang="en-US" dirty="0"/>
              <a:t>Simple Linear Regression</a:t>
            </a:r>
          </a:p>
          <a:p>
            <a:pPr algn="just"/>
            <a:r>
              <a:rPr lang="en-US" dirty="0" err="1"/>
              <a:t>Multiavariate</a:t>
            </a:r>
            <a:r>
              <a:rPr lang="en-US" dirty="0"/>
              <a:t> Regression</a:t>
            </a:r>
          </a:p>
          <a:p>
            <a:pPr algn="just"/>
            <a:r>
              <a:rPr lang="en-US" dirty="0"/>
              <a:t>Polynomial Regression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678ABEB-83FF-471D-A04B-B51A38A9C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t="20216" r="5948" b="20216"/>
          <a:stretch/>
        </p:blipFill>
        <p:spPr>
          <a:xfrm>
            <a:off x="1083649" y="4577848"/>
            <a:ext cx="8145192" cy="1734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583CF-1C0E-4023-87D0-2E3CEFBB4605}"/>
              </a:ext>
            </a:extLst>
          </p:cNvPr>
          <p:cNvSpPr txBox="1"/>
          <p:nvPr/>
        </p:nvSpPr>
        <p:spPr>
          <a:xfrm>
            <a:off x="5040942" y="2736502"/>
            <a:ext cx="60933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Lasso Regression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Ridge Regression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Support Vector Regression </a:t>
            </a:r>
            <a:endParaRPr lang="en-ID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6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9AF8C"/>
    </a:accent1>
    <a:accent2>
      <a:srgbClr val="97BE49"/>
    </a:accent2>
    <a:accent3>
      <a:srgbClr val="3D9CCC"/>
    </a:accent3>
    <a:accent4>
      <a:srgbClr val="7C60C6"/>
    </a:accent4>
    <a:accent5>
      <a:srgbClr val="C9492C"/>
    </a:accent5>
    <a:accent6>
      <a:srgbClr val="D58C2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1009</Words>
  <Application>Microsoft Office PowerPoint</Application>
  <PresentationFormat>Widescreen</PresentationFormat>
  <Paragraphs>150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Google Sans</vt:lpstr>
      <vt:lpstr>Abadi</vt:lpstr>
      <vt:lpstr>Arial</vt:lpstr>
      <vt:lpstr>Calibri</vt:lpstr>
      <vt:lpstr>Calibri Light</vt:lpstr>
      <vt:lpstr>Cambria Math</vt:lpstr>
      <vt:lpstr>Office Theme</vt:lpstr>
      <vt:lpstr>Clustering and Classification</vt:lpstr>
      <vt:lpstr>About the dataset </vt:lpstr>
      <vt:lpstr>Steps</vt:lpstr>
      <vt:lpstr>Linear Regression steps </vt:lpstr>
      <vt:lpstr>Data Input</vt:lpstr>
      <vt:lpstr>Data Preprocessing</vt:lpstr>
      <vt:lpstr>Data Preprocessing</vt:lpstr>
      <vt:lpstr>Data Splitting</vt:lpstr>
      <vt:lpstr>Make the model</vt:lpstr>
      <vt:lpstr>Train the model</vt:lpstr>
      <vt:lpstr>Test the model</vt:lpstr>
      <vt:lpstr>Test the model</vt:lpstr>
      <vt:lpstr>Output and Analysis</vt:lpstr>
      <vt:lpstr>Implementation</vt:lpstr>
      <vt:lpstr>1.Simple Linear Regression</vt:lpstr>
      <vt:lpstr>PowerPoint Presentation</vt:lpstr>
      <vt:lpstr>Simple Linear Regression Plot </vt:lpstr>
      <vt:lpstr>2.Multivariate Linear Regression</vt:lpstr>
      <vt:lpstr>PowerPoint Presentation</vt:lpstr>
      <vt:lpstr>RMSE &amp; R2 vs Parameter Used Graph</vt:lpstr>
      <vt:lpstr>PowerPoint Presentation</vt:lpstr>
      <vt:lpstr>3.Polynomial Regression</vt:lpstr>
      <vt:lpstr>PowerPoint Presentation</vt:lpstr>
      <vt:lpstr>RMSE &amp; R2 vs Polynomials Used Graph</vt:lpstr>
      <vt:lpstr>Analisis Hasil : Polynomial Regression</vt:lpstr>
      <vt:lpstr>OVERFIT </vt:lpstr>
      <vt:lpstr>4.Lasso Regression</vt:lpstr>
      <vt:lpstr>PowerPoint Presentation</vt:lpstr>
      <vt:lpstr>5.Ridge Regression</vt:lpstr>
      <vt:lpstr>PowerPoint Presentation</vt:lpstr>
      <vt:lpstr>6.Support Vector Regression</vt:lpstr>
      <vt:lpstr>PowerPoint Presentation</vt:lpstr>
      <vt:lpstr>RMSE vs Polynomials Used Graph</vt:lpstr>
      <vt:lpstr>R2 vs Polynomials Used Graph</vt:lpstr>
      <vt:lpstr>Analisis Hasil : Lasso, Ridge, &amp; Support Vector Regression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Hansel Matthew</dc:creator>
  <cp:lastModifiedBy>Hansel Matthew</cp:lastModifiedBy>
  <cp:revision>3</cp:revision>
  <dcterms:created xsi:type="dcterms:W3CDTF">2021-03-28T10:53:33Z</dcterms:created>
  <dcterms:modified xsi:type="dcterms:W3CDTF">2021-04-10T10:28:12Z</dcterms:modified>
</cp:coreProperties>
</file>